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92" r:id="rId1"/>
  </p:sldMasterIdLst>
  <p:sldIdLst>
    <p:sldId id="259" r:id="rId2"/>
    <p:sldId id="267" r:id="rId3"/>
    <p:sldId id="290" r:id="rId4"/>
    <p:sldId id="268" r:id="rId5"/>
    <p:sldId id="270" r:id="rId6"/>
    <p:sldId id="285" r:id="rId7"/>
    <p:sldId id="292" r:id="rId8"/>
    <p:sldId id="299" r:id="rId9"/>
    <p:sldId id="286" r:id="rId10"/>
    <p:sldId id="264" r:id="rId11"/>
    <p:sldId id="293" r:id="rId12"/>
    <p:sldId id="294" r:id="rId13"/>
    <p:sldId id="295" r:id="rId14"/>
    <p:sldId id="287" r:id="rId15"/>
    <p:sldId id="265" r:id="rId16"/>
    <p:sldId id="296" r:id="rId17"/>
    <p:sldId id="297" r:id="rId18"/>
    <p:sldId id="288" r:id="rId19"/>
    <p:sldId id="266" r:id="rId20"/>
    <p:sldId id="298" r:id="rId21"/>
    <p:sldId id="27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F01"/>
    <a:srgbClr val="62B4C6"/>
    <a:srgbClr val="3F3F3F"/>
    <a:srgbClr val="404040"/>
    <a:srgbClr val="3B90A3"/>
    <a:srgbClr val="1B37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THURU FATHIMA MOHUDOOM MOHAMED" userId="f904aa05-a095-4649-adc5-71e75fd7b849" providerId="ADAL" clId="{12B98A4C-3062-4B95-8C15-17D1CB5B5F65}"/>
    <pc:docChg chg="undo custSel addSld delSld modSld">
      <pc:chgData name="KITHURU FATHIMA MOHUDOOM MOHAMED" userId="f904aa05-a095-4649-adc5-71e75fd7b849" providerId="ADAL" clId="{12B98A4C-3062-4B95-8C15-17D1CB5B5F65}" dt="2021-09-21T09:45:24.710" v="522"/>
      <pc:docMkLst>
        <pc:docMk/>
      </pc:docMkLst>
      <pc:sldChg chg="modSp mod">
        <pc:chgData name="KITHURU FATHIMA MOHUDOOM MOHAMED" userId="f904aa05-a095-4649-adc5-71e75fd7b849" providerId="ADAL" clId="{12B98A4C-3062-4B95-8C15-17D1CB5B5F65}" dt="2021-09-21T09:24:11.453" v="382" actId="1076"/>
        <pc:sldMkLst>
          <pc:docMk/>
          <pc:sldMk cId="1755938430" sldId="259"/>
        </pc:sldMkLst>
        <pc:spChg chg="mod">
          <ac:chgData name="KITHURU FATHIMA MOHUDOOM MOHAMED" userId="f904aa05-a095-4649-adc5-71e75fd7b849" providerId="ADAL" clId="{12B98A4C-3062-4B95-8C15-17D1CB5B5F65}" dt="2021-09-21T09:24:11.453" v="382" actId="1076"/>
          <ac:spMkLst>
            <pc:docMk/>
            <pc:sldMk cId="1755938430" sldId="259"/>
            <ac:spMk id="2" creationId="{5341FEC5-7F67-47BE-ADA3-44C963BE7971}"/>
          </ac:spMkLst>
        </pc:spChg>
        <pc:spChg chg="mod">
          <ac:chgData name="KITHURU FATHIMA MOHUDOOM MOHAMED" userId="f904aa05-a095-4649-adc5-71e75fd7b849" providerId="ADAL" clId="{12B98A4C-3062-4B95-8C15-17D1CB5B5F65}" dt="2021-09-21T09:22:55.313" v="347" actId="404"/>
          <ac:spMkLst>
            <pc:docMk/>
            <pc:sldMk cId="1755938430" sldId="259"/>
            <ac:spMk id="36" creationId="{EBA85302-5EC5-4946-B24E-8312D3159B3E}"/>
          </ac:spMkLst>
        </pc:spChg>
      </pc:sldChg>
      <pc:sldChg chg="modSp mod">
        <pc:chgData name="KITHURU FATHIMA MOHUDOOM MOHAMED" userId="f904aa05-a095-4649-adc5-71e75fd7b849" providerId="ADAL" clId="{12B98A4C-3062-4B95-8C15-17D1CB5B5F65}" dt="2021-09-21T09:05:49.730" v="198" actId="20577"/>
        <pc:sldMkLst>
          <pc:docMk/>
          <pc:sldMk cId="1385801824" sldId="264"/>
        </pc:sldMkLst>
        <pc:spChg chg="mod">
          <ac:chgData name="KITHURU FATHIMA MOHUDOOM MOHAMED" userId="f904aa05-a095-4649-adc5-71e75fd7b849" providerId="ADAL" clId="{12B98A4C-3062-4B95-8C15-17D1CB5B5F65}" dt="2021-09-21T09:04:19.548" v="185" actId="27636"/>
          <ac:spMkLst>
            <pc:docMk/>
            <pc:sldMk cId="1385801824" sldId="264"/>
            <ac:spMk id="3" creationId="{F33A1E37-3C98-4693-AFF5-12950FE83F28}"/>
          </ac:spMkLst>
        </pc:spChg>
        <pc:spChg chg="mod">
          <ac:chgData name="KITHURU FATHIMA MOHUDOOM MOHAMED" userId="f904aa05-a095-4649-adc5-71e75fd7b849" providerId="ADAL" clId="{12B98A4C-3062-4B95-8C15-17D1CB5B5F65}" dt="2021-09-21T09:05:49.730" v="198" actId="20577"/>
          <ac:spMkLst>
            <pc:docMk/>
            <pc:sldMk cId="1385801824" sldId="264"/>
            <ac:spMk id="13" creationId="{011AEBDC-83A3-4401-B230-87DE5556E607}"/>
          </ac:spMkLst>
        </pc:spChg>
      </pc:sldChg>
      <pc:sldChg chg="modSp mod">
        <pc:chgData name="KITHURU FATHIMA MOHUDOOM MOHAMED" userId="f904aa05-a095-4649-adc5-71e75fd7b849" providerId="ADAL" clId="{12B98A4C-3062-4B95-8C15-17D1CB5B5F65}" dt="2021-09-21T08:58:08.907" v="140" actId="122"/>
        <pc:sldMkLst>
          <pc:docMk/>
          <pc:sldMk cId="2286865830" sldId="265"/>
        </pc:sldMkLst>
        <pc:spChg chg="mod">
          <ac:chgData name="KITHURU FATHIMA MOHUDOOM MOHAMED" userId="f904aa05-a095-4649-adc5-71e75fd7b849" providerId="ADAL" clId="{12B98A4C-3062-4B95-8C15-17D1CB5B5F65}" dt="2021-09-21T08:57:47.540" v="113"/>
          <ac:spMkLst>
            <pc:docMk/>
            <pc:sldMk cId="2286865830" sldId="265"/>
            <ac:spMk id="3" creationId="{F33A1E37-3C98-4693-AFF5-12950FE83F28}"/>
          </ac:spMkLst>
        </pc:spChg>
        <pc:spChg chg="mod">
          <ac:chgData name="KITHURU FATHIMA MOHUDOOM MOHAMED" userId="f904aa05-a095-4649-adc5-71e75fd7b849" providerId="ADAL" clId="{12B98A4C-3062-4B95-8C15-17D1CB5B5F65}" dt="2021-09-21T08:58:08.907" v="140" actId="122"/>
          <ac:spMkLst>
            <pc:docMk/>
            <pc:sldMk cId="2286865830" sldId="265"/>
            <ac:spMk id="11" creationId="{5812D5D8-4658-4D01-83DF-D44A60D30564}"/>
          </ac:spMkLst>
        </pc:spChg>
      </pc:sldChg>
      <pc:sldChg chg="modSp mod">
        <pc:chgData name="KITHURU FATHIMA MOHUDOOM MOHAMED" userId="f904aa05-a095-4649-adc5-71e75fd7b849" providerId="ADAL" clId="{12B98A4C-3062-4B95-8C15-17D1CB5B5F65}" dt="2021-09-21T09:16:56.513" v="278" actId="20577"/>
        <pc:sldMkLst>
          <pc:docMk/>
          <pc:sldMk cId="414317110" sldId="266"/>
        </pc:sldMkLst>
        <pc:spChg chg="mod">
          <ac:chgData name="KITHURU FATHIMA MOHUDOOM MOHAMED" userId="f904aa05-a095-4649-adc5-71e75fd7b849" providerId="ADAL" clId="{12B98A4C-3062-4B95-8C15-17D1CB5B5F65}" dt="2021-09-21T09:16:56.513" v="278" actId="20577"/>
          <ac:spMkLst>
            <pc:docMk/>
            <pc:sldMk cId="414317110" sldId="266"/>
            <ac:spMk id="3" creationId="{F33A1E37-3C98-4693-AFF5-12950FE83F28}"/>
          </ac:spMkLst>
        </pc:spChg>
        <pc:spChg chg="mod">
          <ac:chgData name="KITHURU FATHIMA MOHUDOOM MOHAMED" userId="f904aa05-a095-4649-adc5-71e75fd7b849" providerId="ADAL" clId="{12B98A4C-3062-4B95-8C15-17D1CB5B5F65}" dt="2021-09-21T09:15:30.074" v="268" actId="122"/>
          <ac:spMkLst>
            <pc:docMk/>
            <pc:sldMk cId="414317110" sldId="266"/>
            <ac:spMk id="9" creationId="{03601C9A-3345-4945-8051-5CA06E0354B2}"/>
          </ac:spMkLst>
        </pc:spChg>
      </pc:sldChg>
      <pc:sldChg chg="modSp mod">
        <pc:chgData name="KITHURU FATHIMA MOHUDOOM MOHAMED" userId="f904aa05-a095-4649-adc5-71e75fd7b849" providerId="ADAL" clId="{12B98A4C-3062-4B95-8C15-17D1CB5B5F65}" dt="2021-09-21T08:59:15.112" v="144"/>
        <pc:sldMkLst>
          <pc:docMk/>
          <pc:sldMk cId="3940847119" sldId="267"/>
        </pc:sldMkLst>
        <pc:spChg chg="mod">
          <ac:chgData name="KITHURU FATHIMA MOHUDOOM MOHAMED" userId="f904aa05-a095-4649-adc5-71e75fd7b849" providerId="ADAL" clId="{12B98A4C-3062-4B95-8C15-17D1CB5B5F65}" dt="2021-09-21T08:59:15.112" v="144"/>
          <ac:spMkLst>
            <pc:docMk/>
            <pc:sldMk cId="3940847119" sldId="267"/>
            <ac:spMk id="3" creationId="{F33A1E37-3C98-4693-AFF5-12950FE83F28}"/>
          </ac:spMkLst>
        </pc:spChg>
      </pc:sldChg>
      <pc:sldChg chg="addSp delSp modSp mod">
        <pc:chgData name="KITHURU FATHIMA MOHUDOOM MOHAMED" userId="f904aa05-a095-4649-adc5-71e75fd7b849" providerId="ADAL" clId="{12B98A4C-3062-4B95-8C15-17D1CB5B5F65}" dt="2021-09-21T09:25:57.201" v="383" actId="20577"/>
        <pc:sldMkLst>
          <pc:docMk/>
          <pc:sldMk cId="2586139036" sldId="268"/>
        </pc:sldMkLst>
        <pc:spChg chg="mod">
          <ac:chgData name="KITHURU FATHIMA MOHUDOOM MOHAMED" userId="f904aa05-a095-4649-adc5-71e75fd7b849" providerId="ADAL" clId="{12B98A4C-3062-4B95-8C15-17D1CB5B5F65}" dt="2021-09-21T08:52:05.632" v="66" actId="20577"/>
          <ac:spMkLst>
            <pc:docMk/>
            <pc:sldMk cId="2586139036" sldId="268"/>
            <ac:spMk id="3" creationId="{F33A1E37-3C98-4693-AFF5-12950FE83F28}"/>
          </ac:spMkLst>
        </pc:spChg>
        <pc:spChg chg="mod">
          <ac:chgData name="KITHURU FATHIMA MOHUDOOM MOHAMED" userId="f904aa05-a095-4649-adc5-71e75fd7b849" providerId="ADAL" clId="{12B98A4C-3062-4B95-8C15-17D1CB5B5F65}" dt="2021-09-21T09:25:57.201" v="383" actId="20577"/>
          <ac:spMkLst>
            <pc:docMk/>
            <pc:sldMk cId="2586139036" sldId="268"/>
            <ac:spMk id="9" creationId="{3DE75498-9E9D-41A5-B951-4D75E81AEF51}"/>
          </ac:spMkLst>
        </pc:spChg>
        <pc:graphicFrameChg chg="add del mod modGraphic">
          <ac:chgData name="KITHURU FATHIMA MOHUDOOM MOHAMED" userId="f904aa05-a095-4649-adc5-71e75fd7b849" providerId="ADAL" clId="{12B98A4C-3062-4B95-8C15-17D1CB5B5F65}" dt="2021-09-21T08:51:34.634" v="56" actId="478"/>
          <ac:graphicFrameMkLst>
            <pc:docMk/>
            <pc:sldMk cId="2586139036" sldId="268"/>
            <ac:graphicFrameMk id="2" creationId="{7F032B4F-71DF-49D2-AA45-A5C04604516A}"/>
          </ac:graphicFrameMkLst>
        </pc:graphicFrameChg>
      </pc:sldChg>
      <pc:sldChg chg="modSp mod">
        <pc:chgData name="KITHURU FATHIMA MOHUDOOM MOHAMED" userId="f904aa05-a095-4649-adc5-71e75fd7b849" providerId="ADAL" clId="{12B98A4C-3062-4B95-8C15-17D1CB5B5F65}" dt="2021-09-21T08:52:17.349" v="73" actId="20577"/>
        <pc:sldMkLst>
          <pc:docMk/>
          <pc:sldMk cId="748464336" sldId="270"/>
        </pc:sldMkLst>
        <pc:spChg chg="mod">
          <ac:chgData name="KITHURU FATHIMA MOHUDOOM MOHAMED" userId="f904aa05-a095-4649-adc5-71e75fd7b849" providerId="ADAL" clId="{12B98A4C-3062-4B95-8C15-17D1CB5B5F65}" dt="2021-09-21T08:52:17.349" v="73" actId="20577"/>
          <ac:spMkLst>
            <pc:docMk/>
            <pc:sldMk cId="748464336" sldId="270"/>
            <ac:spMk id="13" creationId="{4D237C03-2AC9-431F-B02D-E10359B3531E}"/>
          </ac:spMkLst>
        </pc:spChg>
      </pc:sldChg>
      <pc:sldChg chg="modSp del mod">
        <pc:chgData name="KITHURU FATHIMA MOHUDOOM MOHAMED" userId="f904aa05-a095-4649-adc5-71e75fd7b849" providerId="ADAL" clId="{12B98A4C-3062-4B95-8C15-17D1CB5B5F65}" dt="2021-09-21T09:21:05.573" v="319" actId="47"/>
        <pc:sldMkLst>
          <pc:docMk/>
          <pc:sldMk cId="4139016292" sldId="272"/>
        </pc:sldMkLst>
        <pc:spChg chg="mod">
          <ac:chgData name="KITHURU FATHIMA MOHUDOOM MOHAMED" userId="f904aa05-a095-4649-adc5-71e75fd7b849" providerId="ADAL" clId="{12B98A4C-3062-4B95-8C15-17D1CB5B5F65}" dt="2021-09-21T09:20:46.246" v="318" actId="20577"/>
          <ac:spMkLst>
            <pc:docMk/>
            <pc:sldMk cId="4139016292" sldId="272"/>
            <ac:spMk id="3" creationId="{F33A1E37-3C98-4693-AFF5-12950FE83F28}"/>
          </ac:spMkLst>
        </pc:spChg>
      </pc:sldChg>
      <pc:sldChg chg="modSp del">
        <pc:chgData name="KITHURU FATHIMA MOHUDOOM MOHAMED" userId="f904aa05-a095-4649-adc5-71e75fd7b849" providerId="ADAL" clId="{12B98A4C-3062-4B95-8C15-17D1CB5B5F65}" dt="2021-09-21T09:06:03.015" v="199" actId="47"/>
        <pc:sldMkLst>
          <pc:docMk/>
          <pc:sldMk cId="2309294901" sldId="273"/>
        </pc:sldMkLst>
        <pc:spChg chg="mod">
          <ac:chgData name="KITHURU FATHIMA MOHUDOOM MOHAMED" userId="f904aa05-a095-4649-adc5-71e75fd7b849" providerId="ADAL" clId="{12B98A4C-3062-4B95-8C15-17D1CB5B5F65}" dt="2021-09-21T08:59:15.112" v="144"/>
          <ac:spMkLst>
            <pc:docMk/>
            <pc:sldMk cId="2309294901" sldId="273"/>
            <ac:spMk id="3" creationId="{F33A1E37-3C98-4693-AFF5-12950FE83F28}"/>
          </ac:spMkLst>
        </pc:spChg>
      </pc:sldChg>
      <pc:sldChg chg="del">
        <pc:chgData name="KITHURU FATHIMA MOHUDOOM MOHAMED" userId="f904aa05-a095-4649-adc5-71e75fd7b849" providerId="ADAL" clId="{12B98A4C-3062-4B95-8C15-17D1CB5B5F65}" dt="2021-09-21T09:14:00.805" v="259" actId="47"/>
        <pc:sldMkLst>
          <pc:docMk/>
          <pc:sldMk cId="2959379422" sldId="274"/>
        </pc:sldMkLst>
      </pc:sldChg>
      <pc:sldChg chg="modSp del">
        <pc:chgData name="KITHURU FATHIMA MOHUDOOM MOHAMED" userId="f904aa05-a095-4649-adc5-71e75fd7b849" providerId="ADAL" clId="{12B98A4C-3062-4B95-8C15-17D1CB5B5F65}" dt="2021-09-21T09:14:00.805" v="259" actId="47"/>
        <pc:sldMkLst>
          <pc:docMk/>
          <pc:sldMk cId="4289306153" sldId="275"/>
        </pc:sldMkLst>
        <pc:spChg chg="mod">
          <ac:chgData name="KITHURU FATHIMA MOHUDOOM MOHAMED" userId="f904aa05-a095-4649-adc5-71e75fd7b849" providerId="ADAL" clId="{12B98A4C-3062-4B95-8C15-17D1CB5B5F65}" dt="2021-09-21T08:59:15.112" v="144"/>
          <ac:spMkLst>
            <pc:docMk/>
            <pc:sldMk cId="4289306153" sldId="275"/>
            <ac:spMk id="3" creationId="{F33A1E37-3C98-4693-AFF5-12950FE83F28}"/>
          </ac:spMkLst>
        </pc:spChg>
      </pc:sldChg>
      <pc:sldChg chg="modSp del">
        <pc:chgData name="KITHURU FATHIMA MOHUDOOM MOHAMED" userId="f904aa05-a095-4649-adc5-71e75fd7b849" providerId="ADAL" clId="{12B98A4C-3062-4B95-8C15-17D1CB5B5F65}" dt="2021-09-21T09:14:00.805" v="259" actId="47"/>
        <pc:sldMkLst>
          <pc:docMk/>
          <pc:sldMk cId="2009785700" sldId="277"/>
        </pc:sldMkLst>
        <pc:spChg chg="mod">
          <ac:chgData name="KITHURU FATHIMA MOHUDOOM MOHAMED" userId="f904aa05-a095-4649-adc5-71e75fd7b849" providerId="ADAL" clId="{12B98A4C-3062-4B95-8C15-17D1CB5B5F65}" dt="2021-09-21T08:59:15.112" v="144"/>
          <ac:spMkLst>
            <pc:docMk/>
            <pc:sldMk cId="2009785700" sldId="277"/>
            <ac:spMk id="15" creationId="{C21BDB15-66BA-488B-B1A4-1878C60FA00C}"/>
          </ac:spMkLst>
        </pc:spChg>
      </pc:sldChg>
      <pc:sldChg chg="del">
        <pc:chgData name="KITHURU FATHIMA MOHUDOOM MOHAMED" userId="f904aa05-a095-4649-adc5-71e75fd7b849" providerId="ADAL" clId="{12B98A4C-3062-4B95-8C15-17D1CB5B5F65}" dt="2021-09-21T09:14:00.805" v="259" actId="47"/>
        <pc:sldMkLst>
          <pc:docMk/>
          <pc:sldMk cId="247422196" sldId="278"/>
        </pc:sldMkLst>
      </pc:sldChg>
      <pc:sldChg chg="modSp del">
        <pc:chgData name="KITHURU FATHIMA MOHUDOOM MOHAMED" userId="f904aa05-a095-4649-adc5-71e75fd7b849" providerId="ADAL" clId="{12B98A4C-3062-4B95-8C15-17D1CB5B5F65}" dt="2021-09-21T09:14:00.805" v="259" actId="47"/>
        <pc:sldMkLst>
          <pc:docMk/>
          <pc:sldMk cId="2795856312" sldId="279"/>
        </pc:sldMkLst>
        <pc:spChg chg="mod">
          <ac:chgData name="KITHURU FATHIMA MOHUDOOM MOHAMED" userId="f904aa05-a095-4649-adc5-71e75fd7b849" providerId="ADAL" clId="{12B98A4C-3062-4B95-8C15-17D1CB5B5F65}" dt="2021-09-21T08:59:15.112" v="144"/>
          <ac:spMkLst>
            <pc:docMk/>
            <pc:sldMk cId="2795856312" sldId="279"/>
            <ac:spMk id="3" creationId="{F33A1E37-3C98-4693-AFF5-12950FE83F28}"/>
          </ac:spMkLst>
        </pc:spChg>
      </pc:sldChg>
      <pc:sldChg chg="modSp del">
        <pc:chgData name="KITHURU FATHIMA MOHUDOOM MOHAMED" userId="f904aa05-a095-4649-adc5-71e75fd7b849" providerId="ADAL" clId="{12B98A4C-3062-4B95-8C15-17D1CB5B5F65}" dt="2021-09-21T09:14:00.805" v="259" actId="47"/>
        <pc:sldMkLst>
          <pc:docMk/>
          <pc:sldMk cId="4074536449" sldId="280"/>
        </pc:sldMkLst>
        <pc:spChg chg="mod">
          <ac:chgData name="KITHURU FATHIMA MOHUDOOM MOHAMED" userId="f904aa05-a095-4649-adc5-71e75fd7b849" providerId="ADAL" clId="{12B98A4C-3062-4B95-8C15-17D1CB5B5F65}" dt="2021-09-21T08:59:15.112" v="144"/>
          <ac:spMkLst>
            <pc:docMk/>
            <pc:sldMk cId="4074536449" sldId="280"/>
            <ac:spMk id="3" creationId="{F33A1E37-3C98-4693-AFF5-12950FE83F28}"/>
          </ac:spMkLst>
        </pc:spChg>
      </pc:sldChg>
      <pc:sldChg chg="modSp del">
        <pc:chgData name="KITHURU FATHIMA MOHUDOOM MOHAMED" userId="f904aa05-a095-4649-adc5-71e75fd7b849" providerId="ADAL" clId="{12B98A4C-3062-4B95-8C15-17D1CB5B5F65}" dt="2021-09-21T09:14:00.805" v="259" actId="47"/>
        <pc:sldMkLst>
          <pc:docMk/>
          <pc:sldMk cId="449853995" sldId="281"/>
        </pc:sldMkLst>
        <pc:spChg chg="mod">
          <ac:chgData name="KITHURU FATHIMA MOHUDOOM MOHAMED" userId="f904aa05-a095-4649-adc5-71e75fd7b849" providerId="ADAL" clId="{12B98A4C-3062-4B95-8C15-17D1CB5B5F65}" dt="2021-09-21T08:59:15.112" v="144"/>
          <ac:spMkLst>
            <pc:docMk/>
            <pc:sldMk cId="449853995" sldId="281"/>
            <ac:spMk id="18" creationId="{4184EEEF-8269-4BE3-90AE-B222626DC714}"/>
          </ac:spMkLst>
        </pc:spChg>
      </pc:sldChg>
      <pc:sldChg chg="modSp del">
        <pc:chgData name="KITHURU FATHIMA MOHUDOOM MOHAMED" userId="f904aa05-a095-4649-adc5-71e75fd7b849" providerId="ADAL" clId="{12B98A4C-3062-4B95-8C15-17D1CB5B5F65}" dt="2021-09-21T09:14:00.805" v="259" actId="47"/>
        <pc:sldMkLst>
          <pc:docMk/>
          <pc:sldMk cId="3357066535" sldId="282"/>
        </pc:sldMkLst>
        <pc:spChg chg="mod">
          <ac:chgData name="KITHURU FATHIMA MOHUDOOM MOHAMED" userId="f904aa05-a095-4649-adc5-71e75fd7b849" providerId="ADAL" clId="{12B98A4C-3062-4B95-8C15-17D1CB5B5F65}" dt="2021-09-21T08:59:15.112" v="144"/>
          <ac:spMkLst>
            <pc:docMk/>
            <pc:sldMk cId="3357066535" sldId="282"/>
            <ac:spMk id="11" creationId="{31E3FB30-9B9C-4B94-B95E-50B418EFA779}"/>
          </ac:spMkLst>
        </pc:spChg>
        <pc:spChg chg="mod">
          <ac:chgData name="KITHURU FATHIMA MOHUDOOM MOHAMED" userId="f904aa05-a095-4649-adc5-71e75fd7b849" providerId="ADAL" clId="{12B98A4C-3062-4B95-8C15-17D1CB5B5F65}" dt="2021-09-21T08:59:15.112" v="144"/>
          <ac:spMkLst>
            <pc:docMk/>
            <pc:sldMk cId="3357066535" sldId="282"/>
            <ac:spMk id="14" creationId="{784C2EF0-5ABC-4818-BC14-818510C8C815}"/>
          </ac:spMkLst>
        </pc:spChg>
        <pc:spChg chg="mod">
          <ac:chgData name="KITHURU FATHIMA MOHUDOOM MOHAMED" userId="f904aa05-a095-4649-adc5-71e75fd7b849" providerId="ADAL" clId="{12B98A4C-3062-4B95-8C15-17D1CB5B5F65}" dt="2021-09-21T08:59:15.112" v="144"/>
          <ac:spMkLst>
            <pc:docMk/>
            <pc:sldMk cId="3357066535" sldId="282"/>
            <ac:spMk id="15" creationId="{D2D249FA-A23E-49DC-B2E9-A32A12A6D9AB}"/>
          </ac:spMkLst>
        </pc:spChg>
      </pc:sldChg>
      <pc:sldChg chg="del">
        <pc:chgData name="KITHURU FATHIMA MOHUDOOM MOHAMED" userId="f904aa05-a095-4649-adc5-71e75fd7b849" providerId="ADAL" clId="{12B98A4C-3062-4B95-8C15-17D1CB5B5F65}" dt="2021-09-21T09:06:03.015" v="199" actId="47"/>
        <pc:sldMkLst>
          <pc:docMk/>
          <pc:sldMk cId="336389135" sldId="283"/>
        </pc:sldMkLst>
      </pc:sldChg>
      <pc:sldChg chg="del">
        <pc:chgData name="KITHURU FATHIMA MOHUDOOM MOHAMED" userId="f904aa05-a095-4649-adc5-71e75fd7b849" providerId="ADAL" clId="{12B98A4C-3062-4B95-8C15-17D1CB5B5F65}" dt="2021-09-21T09:06:03.015" v="199" actId="47"/>
        <pc:sldMkLst>
          <pc:docMk/>
          <pc:sldMk cId="3377011851" sldId="284"/>
        </pc:sldMkLst>
      </pc:sldChg>
      <pc:sldChg chg="delSp modSp mod delAnim">
        <pc:chgData name="KITHURU FATHIMA MOHUDOOM MOHAMED" userId="f904aa05-a095-4649-adc5-71e75fd7b849" providerId="ADAL" clId="{12B98A4C-3062-4B95-8C15-17D1CB5B5F65}" dt="2021-09-21T09:26:38.773" v="387" actId="1076"/>
        <pc:sldMkLst>
          <pc:docMk/>
          <pc:sldMk cId="2317904707" sldId="285"/>
        </pc:sldMkLst>
        <pc:spChg chg="mod">
          <ac:chgData name="KITHURU FATHIMA MOHUDOOM MOHAMED" userId="f904aa05-a095-4649-adc5-71e75fd7b849" providerId="ADAL" clId="{12B98A4C-3062-4B95-8C15-17D1CB5B5F65}" dt="2021-09-21T09:26:38.773" v="387" actId="1076"/>
          <ac:spMkLst>
            <pc:docMk/>
            <pc:sldMk cId="2317904707" sldId="285"/>
            <ac:spMk id="3" creationId="{F33A1E37-3C98-4693-AFF5-12950FE83F28}"/>
          </ac:spMkLst>
        </pc:spChg>
        <pc:spChg chg="mod">
          <ac:chgData name="KITHURU FATHIMA MOHUDOOM MOHAMED" userId="f904aa05-a095-4649-adc5-71e75fd7b849" providerId="ADAL" clId="{12B98A4C-3062-4B95-8C15-17D1CB5B5F65}" dt="2021-09-21T08:54:13.675" v="93" actId="122"/>
          <ac:spMkLst>
            <pc:docMk/>
            <pc:sldMk cId="2317904707" sldId="285"/>
            <ac:spMk id="71" creationId="{066D2ED7-40F7-4C8C-B0B3-D543842AB249}"/>
          </ac:spMkLst>
        </pc:spChg>
        <pc:picChg chg="del">
          <ac:chgData name="KITHURU FATHIMA MOHUDOOM MOHAMED" userId="f904aa05-a095-4649-adc5-71e75fd7b849" providerId="ADAL" clId="{12B98A4C-3062-4B95-8C15-17D1CB5B5F65}" dt="2021-09-21T08:56:37.025" v="109" actId="478"/>
          <ac:picMkLst>
            <pc:docMk/>
            <pc:sldMk cId="2317904707" sldId="285"/>
            <ac:picMk id="11" creationId="{98C4843F-26F7-4262-B960-3A6DC6A5BF18}"/>
          </ac:picMkLst>
        </pc:picChg>
      </pc:sldChg>
      <pc:sldChg chg="modSp mod">
        <pc:chgData name="KITHURU FATHIMA MOHUDOOM MOHAMED" userId="f904aa05-a095-4649-adc5-71e75fd7b849" providerId="ADAL" clId="{12B98A4C-3062-4B95-8C15-17D1CB5B5F65}" dt="2021-09-21T09:27:17.886" v="389" actId="6559"/>
        <pc:sldMkLst>
          <pc:docMk/>
          <pc:sldMk cId="2468143380" sldId="286"/>
        </pc:sldMkLst>
        <pc:spChg chg="mod">
          <ac:chgData name="KITHURU FATHIMA MOHUDOOM MOHAMED" userId="f904aa05-a095-4649-adc5-71e75fd7b849" providerId="ADAL" clId="{12B98A4C-3062-4B95-8C15-17D1CB5B5F65}" dt="2021-09-21T09:27:17.886" v="389" actId="6559"/>
          <ac:spMkLst>
            <pc:docMk/>
            <pc:sldMk cId="2468143380" sldId="286"/>
            <ac:spMk id="13" creationId="{4D237C03-2AC9-431F-B02D-E10359B3531E}"/>
          </ac:spMkLst>
        </pc:spChg>
      </pc:sldChg>
      <pc:sldChg chg="modSp mod">
        <pc:chgData name="KITHURU FATHIMA MOHUDOOM MOHAMED" userId="f904aa05-a095-4649-adc5-71e75fd7b849" providerId="ADAL" clId="{12B98A4C-3062-4B95-8C15-17D1CB5B5F65}" dt="2021-09-21T08:53:02.166" v="81" actId="27636"/>
        <pc:sldMkLst>
          <pc:docMk/>
          <pc:sldMk cId="100263260" sldId="287"/>
        </pc:sldMkLst>
        <pc:spChg chg="mod">
          <ac:chgData name="KITHURU FATHIMA MOHUDOOM MOHAMED" userId="f904aa05-a095-4649-adc5-71e75fd7b849" providerId="ADAL" clId="{12B98A4C-3062-4B95-8C15-17D1CB5B5F65}" dt="2021-09-21T08:53:02.166" v="81" actId="27636"/>
          <ac:spMkLst>
            <pc:docMk/>
            <pc:sldMk cId="100263260" sldId="287"/>
            <ac:spMk id="13" creationId="{4D237C03-2AC9-431F-B02D-E10359B3531E}"/>
          </ac:spMkLst>
        </pc:spChg>
      </pc:sldChg>
      <pc:sldChg chg="modSp mod">
        <pc:chgData name="KITHURU FATHIMA MOHUDOOM MOHAMED" userId="f904aa05-a095-4649-adc5-71e75fd7b849" providerId="ADAL" clId="{12B98A4C-3062-4B95-8C15-17D1CB5B5F65}" dt="2021-09-21T08:53:22.153" v="83" actId="27636"/>
        <pc:sldMkLst>
          <pc:docMk/>
          <pc:sldMk cId="68209350" sldId="288"/>
        </pc:sldMkLst>
        <pc:spChg chg="mod">
          <ac:chgData name="KITHURU FATHIMA MOHUDOOM MOHAMED" userId="f904aa05-a095-4649-adc5-71e75fd7b849" providerId="ADAL" clId="{12B98A4C-3062-4B95-8C15-17D1CB5B5F65}" dt="2021-09-21T08:53:22.153" v="83" actId="27636"/>
          <ac:spMkLst>
            <pc:docMk/>
            <pc:sldMk cId="68209350" sldId="288"/>
            <ac:spMk id="13" creationId="{4D237C03-2AC9-431F-B02D-E10359B3531E}"/>
          </ac:spMkLst>
        </pc:spChg>
      </pc:sldChg>
      <pc:sldChg chg="del">
        <pc:chgData name="KITHURU FATHIMA MOHUDOOM MOHAMED" userId="f904aa05-a095-4649-adc5-71e75fd7b849" providerId="ADAL" clId="{12B98A4C-3062-4B95-8C15-17D1CB5B5F65}" dt="2021-09-21T08:54:19.795" v="94" actId="47"/>
        <pc:sldMkLst>
          <pc:docMk/>
          <pc:sldMk cId="3233903196" sldId="289"/>
        </pc:sldMkLst>
      </pc:sldChg>
      <pc:sldChg chg="modSp mod">
        <pc:chgData name="KITHURU FATHIMA MOHUDOOM MOHAMED" userId="f904aa05-a095-4649-adc5-71e75fd7b849" providerId="ADAL" clId="{12B98A4C-3062-4B95-8C15-17D1CB5B5F65}" dt="2021-09-21T08:59:15.112" v="144"/>
        <pc:sldMkLst>
          <pc:docMk/>
          <pc:sldMk cId="1260879170" sldId="290"/>
        </pc:sldMkLst>
        <pc:spChg chg="mod">
          <ac:chgData name="KITHURU FATHIMA MOHUDOOM MOHAMED" userId="f904aa05-a095-4649-adc5-71e75fd7b849" providerId="ADAL" clId="{12B98A4C-3062-4B95-8C15-17D1CB5B5F65}" dt="2021-09-21T08:59:15.112" v="144"/>
          <ac:spMkLst>
            <pc:docMk/>
            <pc:sldMk cId="1260879170" sldId="290"/>
            <ac:spMk id="3" creationId="{F33A1E37-3C98-4693-AFF5-12950FE83F28}"/>
          </ac:spMkLst>
        </pc:spChg>
      </pc:sldChg>
      <pc:sldChg chg="modSp del">
        <pc:chgData name="KITHURU FATHIMA MOHUDOOM MOHAMED" userId="f904aa05-a095-4649-adc5-71e75fd7b849" providerId="ADAL" clId="{12B98A4C-3062-4B95-8C15-17D1CB5B5F65}" dt="2021-09-21T09:15:35.609" v="269" actId="47"/>
        <pc:sldMkLst>
          <pc:docMk/>
          <pc:sldMk cId="1500253266" sldId="291"/>
        </pc:sldMkLst>
        <pc:spChg chg="mod">
          <ac:chgData name="KITHURU FATHIMA MOHUDOOM MOHAMED" userId="f904aa05-a095-4649-adc5-71e75fd7b849" providerId="ADAL" clId="{12B98A4C-3062-4B95-8C15-17D1CB5B5F65}" dt="2021-09-21T08:59:15.112" v="144"/>
          <ac:spMkLst>
            <pc:docMk/>
            <pc:sldMk cId="1500253266" sldId="291"/>
            <ac:spMk id="3" creationId="{F33A1E37-3C98-4693-AFF5-12950FE83F28}"/>
          </ac:spMkLst>
        </pc:spChg>
      </pc:sldChg>
      <pc:sldChg chg="modSp add mod">
        <pc:chgData name="KITHURU FATHIMA MOHUDOOM MOHAMED" userId="f904aa05-a095-4649-adc5-71e75fd7b849" providerId="ADAL" clId="{12B98A4C-3062-4B95-8C15-17D1CB5B5F65}" dt="2021-09-21T09:01:38.588" v="172"/>
        <pc:sldMkLst>
          <pc:docMk/>
          <pc:sldMk cId="2632449230" sldId="292"/>
        </pc:sldMkLst>
        <pc:spChg chg="mod">
          <ac:chgData name="KITHURU FATHIMA MOHUDOOM MOHAMED" userId="f904aa05-a095-4649-adc5-71e75fd7b849" providerId="ADAL" clId="{12B98A4C-3062-4B95-8C15-17D1CB5B5F65}" dt="2021-09-21T09:01:38.588" v="172"/>
          <ac:spMkLst>
            <pc:docMk/>
            <pc:sldMk cId="2632449230" sldId="292"/>
            <ac:spMk id="3" creationId="{F33A1E37-3C98-4693-AFF5-12950FE83F28}"/>
          </ac:spMkLst>
        </pc:spChg>
      </pc:sldChg>
      <pc:sldChg chg="modSp add mod">
        <pc:chgData name="KITHURU FATHIMA MOHUDOOM MOHAMED" userId="f904aa05-a095-4649-adc5-71e75fd7b849" providerId="ADAL" clId="{12B98A4C-3062-4B95-8C15-17D1CB5B5F65}" dt="2021-09-21T09:08:04.525" v="216" actId="403"/>
        <pc:sldMkLst>
          <pc:docMk/>
          <pc:sldMk cId="2374023801" sldId="293"/>
        </pc:sldMkLst>
        <pc:spChg chg="mod">
          <ac:chgData name="KITHURU FATHIMA MOHUDOOM MOHAMED" userId="f904aa05-a095-4649-adc5-71e75fd7b849" providerId="ADAL" clId="{12B98A4C-3062-4B95-8C15-17D1CB5B5F65}" dt="2021-09-21T09:08:04.525" v="216" actId="403"/>
          <ac:spMkLst>
            <pc:docMk/>
            <pc:sldMk cId="2374023801" sldId="293"/>
            <ac:spMk id="3" creationId="{F33A1E37-3C98-4693-AFF5-12950FE83F28}"/>
          </ac:spMkLst>
        </pc:spChg>
      </pc:sldChg>
      <pc:sldChg chg="modSp add mod">
        <pc:chgData name="KITHURU FATHIMA MOHUDOOM MOHAMED" userId="f904aa05-a095-4649-adc5-71e75fd7b849" providerId="ADAL" clId="{12B98A4C-3062-4B95-8C15-17D1CB5B5F65}" dt="2021-09-21T09:09:20.009" v="225" actId="1076"/>
        <pc:sldMkLst>
          <pc:docMk/>
          <pc:sldMk cId="3301534144" sldId="294"/>
        </pc:sldMkLst>
        <pc:spChg chg="mod">
          <ac:chgData name="KITHURU FATHIMA MOHUDOOM MOHAMED" userId="f904aa05-a095-4649-adc5-71e75fd7b849" providerId="ADAL" clId="{12B98A4C-3062-4B95-8C15-17D1CB5B5F65}" dt="2021-09-21T09:09:20.009" v="225" actId="1076"/>
          <ac:spMkLst>
            <pc:docMk/>
            <pc:sldMk cId="3301534144" sldId="294"/>
            <ac:spMk id="3" creationId="{F33A1E37-3C98-4693-AFF5-12950FE83F28}"/>
          </ac:spMkLst>
        </pc:spChg>
      </pc:sldChg>
      <pc:sldChg chg="modSp add mod">
        <pc:chgData name="KITHURU FATHIMA MOHUDOOM MOHAMED" userId="f904aa05-a095-4649-adc5-71e75fd7b849" providerId="ADAL" clId="{12B98A4C-3062-4B95-8C15-17D1CB5B5F65}" dt="2021-09-21T09:27:44.144" v="390" actId="1076"/>
        <pc:sldMkLst>
          <pc:docMk/>
          <pc:sldMk cId="4062539388" sldId="295"/>
        </pc:sldMkLst>
        <pc:spChg chg="mod">
          <ac:chgData name="KITHURU FATHIMA MOHUDOOM MOHAMED" userId="f904aa05-a095-4649-adc5-71e75fd7b849" providerId="ADAL" clId="{12B98A4C-3062-4B95-8C15-17D1CB5B5F65}" dt="2021-09-21T09:27:44.144" v="390" actId="1076"/>
          <ac:spMkLst>
            <pc:docMk/>
            <pc:sldMk cId="4062539388" sldId="295"/>
            <ac:spMk id="3" creationId="{F33A1E37-3C98-4693-AFF5-12950FE83F28}"/>
          </ac:spMkLst>
        </pc:spChg>
      </pc:sldChg>
      <pc:sldChg chg="addSp delSp modSp add mod">
        <pc:chgData name="KITHURU FATHIMA MOHUDOOM MOHAMED" userId="f904aa05-a095-4649-adc5-71e75fd7b849" providerId="ADAL" clId="{12B98A4C-3062-4B95-8C15-17D1CB5B5F65}" dt="2021-09-21T09:41:08.429" v="514" actId="1076"/>
        <pc:sldMkLst>
          <pc:docMk/>
          <pc:sldMk cId="289609651" sldId="296"/>
        </pc:sldMkLst>
        <pc:spChg chg="del mod">
          <ac:chgData name="KITHURU FATHIMA MOHUDOOM MOHAMED" userId="f904aa05-a095-4649-adc5-71e75fd7b849" providerId="ADAL" clId="{12B98A4C-3062-4B95-8C15-17D1CB5B5F65}" dt="2021-09-21T09:11:39.095" v="237"/>
          <ac:spMkLst>
            <pc:docMk/>
            <pc:sldMk cId="289609651" sldId="296"/>
            <ac:spMk id="3" creationId="{F33A1E37-3C98-4693-AFF5-12950FE83F28}"/>
          </ac:spMkLst>
        </pc:spChg>
        <pc:spChg chg="add del mod">
          <ac:chgData name="KITHURU FATHIMA MOHUDOOM MOHAMED" userId="f904aa05-a095-4649-adc5-71e75fd7b849" providerId="ADAL" clId="{12B98A4C-3062-4B95-8C15-17D1CB5B5F65}" dt="2021-09-21T09:11:52.741" v="239" actId="3680"/>
          <ac:spMkLst>
            <pc:docMk/>
            <pc:sldMk cId="289609651" sldId="296"/>
            <ac:spMk id="4" creationId="{6565CC5B-5EE1-44F0-9BB3-1B8D469A5114}"/>
          </ac:spMkLst>
        </pc:spChg>
        <pc:spChg chg="add del mod">
          <ac:chgData name="KITHURU FATHIMA MOHUDOOM MOHAMED" userId="f904aa05-a095-4649-adc5-71e75fd7b849" providerId="ADAL" clId="{12B98A4C-3062-4B95-8C15-17D1CB5B5F65}" dt="2021-09-21T09:12:13.716" v="244" actId="478"/>
          <ac:spMkLst>
            <pc:docMk/>
            <pc:sldMk cId="289609651" sldId="296"/>
            <ac:spMk id="15" creationId="{4F6F09A9-688D-4AA0-822D-EC8259DB355F}"/>
          </ac:spMkLst>
        </pc:spChg>
        <pc:spChg chg="add mod">
          <ac:chgData name="KITHURU FATHIMA MOHUDOOM MOHAMED" userId="f904aa05-a095-4649-adc5-71e75fd7b849" providerId="ADAL" clId="{12B98A4C-3062-4B95-8C15-17D1CB5B5F65}" dt="2021-09-21T09:41:08.429" v="514" actId="1076"/>
          <ac:spMkLst>
            <pc:docMk/>
            <pc:sldMk cId="289609651" sldId="296"/>
            <ac:spMk id="18" creationId="{BE92F94F-8538-450E-A393-0E2F3AE69279}"/>
          </ac:spMkLst>
        </pc:spChg>
        <pc:graphicFrameChg chg="add del mod ord modGraphic">
          <ac:chgData name="KITHURU FATHIMA MOHUDOOM MOHAMED" userId="f904aa05-a095-4649-adc5-71e75fd7b849" providerId="ADAL" clId="{12B98A4C-3062-4B95-8C15-17D1CB5B5F65}" dt="2021-09-21T09:12:09.626" v="243" actId="478"/>
          <ac:graphicFrameMkLst>
            <pc:docMk/>
            <pc:sldMk cId="289609651" sldId="296"/>
            <ac:graphicFrameMk id="5" creationId="{76F2CABB-602F-4004-877C-127FD18A09A2}"/>
          </ac:graphicFrameMkLst>
        </pc:graphicFrameChg>
        <pc:picChg chg="add del mod">
          <ac:chgData name="KITHURU FATHIMA MOHUDOOM MOHAMED" userId="f904aa05-a095-4649-adc5-71e75fd7b849" providerId="ADAL" clId="{12B98A4C-3062-4B95-8C15-17D1CB5B5F65}" dt="2021-09-21T09:11:45.163" v="238" actId="478"/>
          <ac:picMkLst>
            <pc:docMk/>
            <pc:sldMk cId="289609651" sldId="296"/>
            <ac:picMk id="9" creationId="{9D3C4636-13F0-4FFC-963F-94B9FC72F1CE}"/>
          </ac:picMkLst>
        </pc:picChg>
        <pc:picChg chg="add del mod">
          <ac:chgData name="KITHURU FATHIMA MOHUDOOM MOHAMED" userId="f904aa05-a095-4649-adc5-71e75fd7b849" providerId="ADAL" clId="{12B98A4C-3062-4B95-8C15-17D1CB5B5F65}" dt="2021-09-21T09:12:00.041" v="241" actId="478"/>
          <ac:picMkLst>
            <pc:docMk/>
            <pc:sldMk cId="289609651" sldId="296"/>
            <ac:picMk id="13" creationId="{EFDD2F8D-9CD7-423E-BFC4-63E5FF5FA123}"/>
          </ac:picMkLst>
        </pc:picChg>
        <pc:picChg chg="add mod modCrop">
          <ac:chgData name="KITHURU FATHIMA MOHUDOOM MOHAMED" userId="f904aa05-a095-4649-adc5-71e75fd7b849" providerId="ADAL" clId="{12B98A4C-3062-4B95-8C15-17D1CB5B5F65}" dt="2021-09-21T09:40:34.211" v="503" actId="1076"/>
          <ac:picMkLst>
            <pc:docMk/>
            <pc:sldMk cId="289609651" sldId="296"/>
            <ac:picMk id="14" creationId="{E7D175CD-E38D-45C3-96AD-013089AA1834}"/>
          </ac:picMkLst>
        </pc:picChg>
        <pc:picChg chg="add mod modCrop">
          <ac:chgData name="KITHURU FATHIMA MOHUDOOM MOHAMED" userId="f904aa05-a095-4649-adc5-71e75fd7b849" providerId="ADAL" clId="{12B98A4C-3062-4B95-8C15-17D1CB5B5F65}" dt="2021-09-21T09:40:29.187" v="502" actId="1076"/>
          <ac:picMkLst>
            <pc:docMk/>
            <pc:sldMk cId="289609651" sldId="296"/>
            <ac:picMk id="16" creationId="{5ABC9D30-BFA7-4959-BFBB-1BA94845143A}"/>
          </ac:picMkLst>
        </pc:picChg>
        <pc:picChg chg="add mod modCrop">
          <ac:chgData name="KITHURU FATHIMA MOHUDOOM MOHAMED" userId="f904aa05-a095-4649-adc5-71e75fd7b849" providerId="ADAL" clId="{12B98A4C-3062-4B95-8C15-17D1CB5B5F65}" dt="2021-09-21T09:40:42.593" v="505" actId="1076"/>
          <ac:picMkLst>
            <pc:docMk/>
            <pc:sldMk cId="289609651" sldId="296"/>
            <ac:picMk id="17" creationId="{8D7F8917-28C4-4691-B601-44C771CAADBF}"/>
          </ac:picMkLst>
        </pc:picChg>
      </pc:sldChg>
      <pc:sldChg chg="addSp delSp modSp add mod modAnim">
        <pc:chgData name="KITHURU FATHIMA MOHUDOOM MOHAMED" userId="f904aa05-a095-4649-adc5-71e75fd7b849" providerId="ADAL" clId="{12B98A4C-3062-4B95-8C15-17D1CB5B5F65}" dt="2021-09-21T09:45:24.710" v="522"/>
        <pc:sldMkLst>
          <pc:docMk/>
          <pc:sldMk cId="4030664175" sldId="297"/>
        </pc:sldMkLst>
        <pc:spChg chg="mod">
          <ac:chgData name="KITHURU FATHIMA MOHUDOOM MOHAMED" userId="f904aa05-a095-4649-adc5-71e75fd7b849" providerId="ADAL" clId="{12B98A4C-3062-4B95-8C15-17D1CB5B5F65}" dt="2021-09-21T09:36:34.065" v="484" actId="20577"/>
          <ac:spMkLst>
            <pc:docMk/>
            <pc:sldMk cId="4030664175" sldId="297"/>
            <ac:spMk id="11" creationId="{5812D5D8-4658-4D01-83DF-D44A60D30564}"/>
          </ac:spMkLst>
        </pc:spChg>
        <pc:picChg chg="add mod">
          <ac:chgData name="KITHURU FATHIMA MOHUDOOM MOHAMED" userId="f904aa05-a095-4649-adc5-71e75fd7b849" providerId="ADAL" clId="{12B98A4C-3062-4B95-8C15-17D1CB5B5F65}" dt="2021-09-21T09:45:24.710" v="522"/>
          <ac:picMkLst>
            <pc:docMk/>
            <pc:sldMk cId="4030664175" sldId="297"/>
            <ac:picMk id="2" creationId="{9CBABC74-AA3C-47BE-B941-93FE01329B2A}"/>
          </ac:picMkLst>
        </pc:picChg>
        <pc:picChg chg="del">
          <ac:chgData name="KITHURU FATHIMA MOHUDOOM MOHAMED" userId="f904aa05-a095-4649-adc5-71e75fd7b849" providerId="ADAL" clId="{12B98A4C-3062-4B95-8C15-17D1CB5B5F65}" dt="2021-09-21T09:14:06.886" v="260" actId="478"/>
          <ac:picMkLst>
            <pc:docMk/>
            <pc:sldMk cId="4030664175" sldId="297"/>
            <ac:picMk id="14" creationId="{E7D175CD-E38D-45C3-96AD-013089AA1834}"/>
          </ac:picMkLst>
        </pc:picChg>
        <pc:picChg chg="del">
          <ac:chgData name="KITHURU FATHIMA MOHUDOOM MOHAMED" userId="f904aa05-a095-4649-adc5-71e75fd7b849" providerId="ADAL" clId="{12B98A4C-3062-4B95-8C15-17D1CB5B5F65}" dt="2021-09-21T09:14:06.886" v="260" actId="478"/>
          <ac:picMkLst>
            <pc:docMk/>
            <pc:sldMk cId="4030664175" sldId="297"/>
            <ac:picMk id="16" creationId="{5ABC9D30-BFA7-4959-BFBB-1BA94845143A}"/>
          </ac:picMkLst>
        </pc:picChg>
        <pc:picChg chg="del">
          <ac:chgData name="KITHURU FATHIMA MOHUDOOM MOHAMED" userId="f904aa05-a095-4649-adc5-71e75fd7b849" providerId="ADAL" clId="{12B98A4C-3062-4B95-8C15-17D1CB5B5F65}" dt="2021-09-21T09:14:06.886" v="260" actId="478"/>
          <ac:picMkLst>
            <pc:docMk/>
            <pc:sldMk cId="4030664175" sldId="297"/>
            <ac:picMk id="17" creationId="{8D7F8917-28C4-4691-B601-44C771CAADBF}"/>
          </ac:picMkLst>
        </pc:picChg>
      </pc:sldChg>
      <pc:sldChg chg="modSp add mod">
        <pc:chgData name="KITHURU FATHIMA MOHUDOOM MOHAMED" userId="f904aa05-a095-4649-adc5-71e75fd7b849" providerId="ADAL" clId="{12B98A4C-3062-4B95-8C15-17D1CB5B5F65}" dt="2021-09-21T09:17:14.257" v="279" actId="207"/>
        <pc:sldMkLst>
          <pc:docMk/>
          <pc:sldMk cId="1702401287" sldId="298"/>
        </pc:sldMkLst>
        <pc:spChg chg="mod">
          <ac:chgData name="KITHURU FATHIMA MOHUDOOM MOHAMED" userId="f904aa05-a095-4649-adc5-71e75fd7b849" providerId="ADAL" clId="{12B98A4C-3062-4B95-8C15-17D1CB5B5F65}" dt="2021-09-21T09:17:14.257" v="279" actId="207"/>
          <ac:spMkLst>
            <pc:docMk/>
            <pc:sldMk cId="1702401287" sldId="298"/>
            <ac:spMk id="3" creationId="{F33A1E37-3C98-4693-AFF5-12950FE83F28}"/>
          </ac:spMkLst>
        </pc:spChg>
      </pc:sldChg>
      <pc:sldChg chg="modSp add mod">
        <pc:chgData name="KITHURU FATHIMA MOHUDOOM MOHAMED" userId="f904aa05-a095-4649-adc5-71e75fd7b849" providerId="ADAL" clId="{12B98A4C-3062-4B95-8C15-17D1CB5B5F65}" dt="2021-09-21T09:19:31.997" v="317" actId="20577"/>
        <pc:sldMkLst>
          <pc:docMk/>
          <pc:sldMk cId="659183282" sldId="299"/>
        </pc:sldMkLst>
        <pc:spChg chg="mod">
          <ac:chgData name="KITHURU FATHIMA MOHUDOOM MOHAMED" userId="f904aa05-a095-4649-adc5-71e75fd7b849" providerId="ADAL" clId="{12B98A4C-3062-4B95-8C15-17D1CB5B5F65}" dt="2021-09-21T09:19:31.997" v="317" actId="20577"/>
          <ac:spMkLst>
            <pc:docMk/>
            <pc:sldMk cId="659183282" sldId="299"/>
            <ac:spMk id="3" creationId="{F33A1E37-3C98-4693-AFF5-12950FE83F2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0D4E46AA-1EC0-4433-9956-E798E94A6FB7}" type="datetimeFigureOut">
              <a:rPr lang="en-US" smtClean="0"/>
              <a:t>21-Sep-21</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0C38C08-47C7-4847-B0BE-B9D8DEEB3D1B}"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1578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4E46AA-1EC0-4433-9956-E798E94A6FB7}" type="datetimeFigureOut">
              <a:rPr lang="en-US" smtClean="0"/>
              <a:t>21-Sep-21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037121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4E46AA-1EC0-4433-9956-E798E94A6FB7}" type="datetimeFigureOut">
              <a:rPr lang="en-US" smtClean="0"/>
              <a:t>21-Sep-21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8519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4E46AA-1EC0-4433-9956-E798E94A6FB7}" type="datetimeFigureOut">
              <a:rPr lang="en-US" smtClean="0"/>
              <a:t>21-Sep-21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836831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0D4E46AA-1EC0-4433-9956-E798E94A6FB7}" type="datetimeFigureOut">
              <a:rPr lang="en-US" smtClean="0"/>
              <a:t>21-Sep-21</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0C38C08-47C7-4847-B0BE-B9D8DEEB3D1B}"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06118381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4E46AA-1EC0-4433-9956-E798E94A6FB7}" type="datetimeFigureOut">
              <a:rPr lang="en-US" smtClean="0"/>
              <a:t>21-Sep-21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8581103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4E46AA-1EC0-4433-9956-E798E94A6FB7}" type="datetimeFigureOut">
              <a:rPr lang="en-US" smtClean="0"/>
              <a:t>21-Sep-21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29964263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4E46AA-1EC0-4433-9956-E798E94A6FB7}" type="datetimeFigureOut">
              <a:rPr lang="en-US" smtClean="0"/>
              <a:t>21-Sep-21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962597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4E46AA-1EC0-4433-9956-E798E94A6FB7}" type="datetimeFigureOut">
              <a:rPr lang="en-US" smtClean="0"/>
              <a:t>21-Sep-21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105814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0D4E46AA-1EC0-4433-9956-E798E94A6FB7}" type="datetimeFigureOut">
              <a:rPr lang="en-US" smtClean="0"/>
              <a:t>21-Sep-21</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70C38C08-47C7-4847-B0BE-B9D8DEEB3D1B}"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0137979"/>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0D4E46AA-1EC0-4433-9956-E798E94A6FB7}" type="datetimeFigureOut">
              <a:rPr lang="en-US" smtClean="0"/>
              <a:t>21-Sep-21</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881124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0D4E46AA-1EC0-4433-9956-E798E94A6FB7}" type="datetimeFigureOut">
              <a:rPr lang="en-US" smtClean="0"/>
              <a:pPr/>
              <a:t>21-Sep-21</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0C38C08-47C7-4847-B0BE-B9D8DEEB3D1B}"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55385471"/>
      </p:ext>
    </p:extLst>
  </p:cSld>
  <p:clrMap bg1="lt1" tx1="dk1" bg2="lt2" tx2="dk2" accent1="accent1" accent2="accent2" accent3="accent3" accent4="accent4" accent5="accent5" accent6="accent6" hlink="hlink" folHlink="folHlink"/>
  <p:sldLayoutIdLst>
    <p:sldLayoutId id="2147484293" r:id="rId1"/>
    <p:sldLayoutId id="2147484294" r:id="rId2"/>
    <p:sldLayoutId id="2147484295" r:id="rId3"/>
    <p:sldLayoutId id="2147484296" r:id="rId4"/>
    <p:sldLayoutId id="2147484297" r:id="rId5"/>
    <p:sldLayoutId id="2147484298" r:id="rId6"/>
    <p:sldLayoutId id="2147484299" r:id="rId7"/>
    <p:sldLayoutId id="2147484300" r:id="rId8"/>
    <p:sldLayoutId id="2147484301" r:id="rId9"/>
    <p:sldLayoutId id="2147484302" r:id="rId10"/>
    <p:sldLayoutId id="2147484303"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A149C01A-CB6D-4EF3-8EE8-8CE06A26E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4" name="Rectangle 23">
            <a:extLst>
              <a:ext uri="{FF2B5EF4-FFF2-40B4-BE49-F238E27FC236}">
                <a16:creationId xmlns:a16="http://schemas.microsoft.com/office/drawing/2014/main" id="{E97F307A-7BFF-4444-8431-7EA13D63F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B8C7FBA7-C33F-4A38-A731-AE99FEBBF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B5C8F0-2881-4184-92C6-0E251C42A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1999" cy="2907867"/>
          </a:xfrm>
          <a:prstGeom prst="rect">
            <a:avLst/>
          </a:prstGeom>
          <a:solidFill>
            <a:schemeClr val="bg2"/>
          </a:solidFill>
          <a:ln w="0">
            <a:noFill/>
            <a:prstDash val="solid"/>
            <a:round/>
            <a:headEnd/>
            <a:tailEnd/>
          </a:ln>
        </p:spPr>
        <p:txBody>
          <a:bodyPr rtlCol="0" anchor="ctr"/>
          <a:lstStyle/>
          <a:p>
            <a:pPr algn="ctr"/>
            <a:endParaRPr lang="en-US"/>
          </a:p>
        </p:txBody>
      </p:sp>
      <p:pic>
        <p:nvPicPr>
          <p:cNvPr id="5" name="Picture 4">
            <a:extLst>
              <a:ext uri="{FF2B5EF4-FFF2-40B4-BE49-F238E27FC236}">
                <a16:creationId xmlns:a16="http://schemas.microsoft.com/office/drawing/2014/main" id="{C8AA2CCF-BCF3-4C6C-9F06-C5C6F0C234AE}"/>
              </a:ext>
            </a:extLst>
          </p:cNvPr>
          <p:cNvPicPr>
            <a:picLocks noChangeAspect="1"/>
          </p:cNvPicPr>
          <p:nvPr/>
        </p:nvPicPr>
        <p:blipFill>
          <a:blip r:embed="rId2"/>
          <a:stretch>
            <a:fillRect/>
          </a:stretch>
        </p:blipFill>
        <p:spPr>
          <a:xfrm>
            <a:off x="0" y="3477809"/>
            <a:ext cx="3153860" cy="3366958"/>
          </a:xfrm>
          <a:prstGeom prst="rect">
            <a:avLst/>
          </a:prstGeom>
        </p:spPr>
      </p:pic>
      <p:sp>
        <p:nvSpPr>
          <p:cNvPr id="3" name="Rectangle 2">
            <a:extLst>
              <a:ext uri="{FF2B5EF4-FFF2-40B4-BE49-F238E27FC236}">
                <a16:creationId xmlns:a16="http://schemas.microsoft.com/office/drawing/2014/main" id="{E305FAE6-9F1B-4573-B074-41B30D4F9C6E}"/>
              </a:ext>
            </a:extLst>
          </p:cNvPr>
          <p:cNvSpPr/>
          <p:nvPr/>
        </p:nvSpPr>
        <p:spPr>
          <a:xfrm>
            <a:off x="-1" y="2894634"/>
            <a:ext cx="12191999" cy="3950133"/>
          </a:xfrm>
          <a:prstGeom prst="rect">
            <a:avLst/>
          </a:prstGeom>
          <a:solidFill>
            <a:srgbClr val="3B90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41FEC5-7F67-47BE-ADA3-44C963BE7971}"/>
              </a:ext>
            </a:extLst>
          </p:cNvPr>
          <p:cNvSpPr>
            <a:spLocks noGrp="1"/>
          </p:cNvSpPr>
          <p:nvPr>
            <p:ph type="title"/>
          </p:nvPr>
        </p:nvSpPr>
        <p:spPr>
          <a:xfrm>
            <a:off x="5790883" y="3583291"/>
            <a:ext cx="6003416" cy="3081215"/>
          </a:xfrm>
        </p:spPr>
        <p:txBody>
          <a:bodyPr vert="horz" lIns="91440" tIns="45720" rIns="91440" bIns="45720" rtlCol="0" anchor="ctr">
            <a:noAutofit/>
          </a:bodyPr>
          <a:lstStyle/>
          <a:p>
            <a:pPr>
              <a:lnSpc>
                <a:spcPct val="150000"/>
              </a:lnSpc>
            </a:pPr>
            <a:r>
              <a:rPr lang="en-US" sz="1800" spc="0" dirty="0">
                <a:solidFill>
                  <a:srgbClr val="FFDF0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THE DATAMATICS</a:t>
            </a:r>
            <a:br>
              <a:rPr lang="en-US" sz="1800" spc="0" dirty="0">
                <a:solidFill>
                  <a:srgbClr val="FFDF0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br>
            <a:r>
              <a:rPr lang="en-US" sz="1800" spc="0" dirty="0">
                <a:solidFill>
                  <a:srgbClr val="FFDF0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Team Members:</a:t>
            </a:r>
            <a:br>
              <a:rPr lang="en-US" sz="1800" spc="0" dirty="0">
                <a:solidFill>
                  <a:srgbClr val="FFDF0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br>
            <a:r>
              <a:rPr lang="en-US" sz="1800" spc="0" dirty="0">
                <a:solidFill>
                  <a:srgbClr val="FFDF0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Aishwarya | Safiya | Diva | Kithuru Fathima</a:t>
            </a:r>
            <a:br>
              <a:rPr lang="en-US" sz="1800" spc="0" dirty="0">
                <a:solidFill>
                  <a:srgbClr val="FFDF0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br>
            <a:endParaRPr lang="en-US" sz="1800" spc="0" dirty="0">
              <a:solidFill>
                <a:srgbClr val="FFDF0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0F2CB9E6-DB22-4B27-B804-81B0F557B344}"/>
              </a:ext>
            </a:extLst>
          </p:cNvPr>
          <p:cNvSpPr/>
          <p:nvPr/>
        </p:nvSpPr>
        <p:spPr>
          <a:xfrm>
            <a:off x="1" y="-20121"/>
            <a:ext cx="12191999" cy="2908139"/>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EBA85302-5EC5-4946-B24E-8312D3159B3E}"/>
              </a:ext>
            </a:extLst>
          </p:cNvPr>
          <p:cNvSpPr txBox="1">
            <a:spLocks/>
          </p:cNvSpPr>
          <p:nvPr/>
        </p:nvSpPr>
        <p:spPr>
          <a:xfrm>
            <a:off x="1873582" y="390617"/>
            <a:ext cx="10318418" cy="2999180"/>
          </a:xfrm>
          <a:prstGeom prst="rect">
            <a:avLst/>
          </a:prstGeom>
          <a:ln>
            <a:solidFill>
              <a:schemeClr val="tx1">
                <a:lumMod val="75000"/>
                <a:lumOff val="25000"/>
              </a:schemeClr>
            </a:solidFill>
          </a:ln>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sz="4800" spc="0" dirty="0">
                <a:ln>
                  <a:solidFill>
                    <a:schemeClr val="tx1"/>
                  </a:solidFill>
                </a:ln>
                <a:solidFill>
                  <a:srgbClr val="FFDF01"/>
                </a:solidFill>
              </a:rPr>
              <a:t>Guided Project</a:t>
            </a:r>
          </a:p>
          <a:p>
            <a:pPr algn="ctr"/>
            <a:endParaRPr lang="en-US" sz="2800" spc="0" dirty="0">
              <a:ln>
                <a:solidFill>
                  <a:schemeClr val="tx1"/>
                </a:solidFill>
              </a:ln>
              <a:solidFill>
                <a:srgbClr val="FFDF01"/>
              </a:solidFill>
            </a:endParaRPr>
          </a:p>
          <a:p>
            <a:pPr algn="ctr"/>
            <a:r>
              <a:rPr lang="en-US" sz="4800" spc="0" dirty="0">
                <a:ln>
                  <a:solidFill>
                    <a:schemeClr val="tx1"/>
                  </a:solidFill>
                </a:ln>
                <a:solidFill>
                  <a:srgbClr val="FFDF01"/>
                </a:solidFill>
              </a:rPr>
              <a:t>Detecting Building Defects Using VGG16 &amp; IBM Watson</a:t>
            </a:r>
          </a:p>
        </p:txBody>
      </p:sp>
      <p:pic>
        <p:nvPicPr>
          <p:cNvPr id="8" name="Picture 7">
            <a:extLst>
              <a:ext uri="{FF2B5EF4-FFF2-40B4-BE49-F238E27FC236}">
                <a16:creationId xmlns:a16="http://schemas.microsoft.com/office/drawing/2014/main" id="{506635D2-7853-4C73-A752-5714E4F9F135}"/>
              </a:ext>
            </a:extLst>
          </p:cNvPr>
          <p:cNvPicPr>
            <a:picLocks noChangeAspect="1"/>
          </p:cNvPicPr>
          <p:nvPr/>
        </p:nvPicPr>
        <p:blipFill>
          <a:blip r:embed="rId3"/>
          <a:stretch>
            <a:fillRect/>
          </a:stretch>
        </p:blipFill>
        <p:spPr>
          <a:xfrm>
            <a:off x="-4015" y="3540781"/>
            <a:ext cx="3153860" cy="3321067"/>
          </a:xfrm>
          <a:prstGeom prst="rect">
            <a:avLst/>
          </a:prstGeom>
        </p:spPr>
      </p:pic>
    </p:spTree>
    <p:extLst>
      <p:ext uri="{BB962C8B-B14F-4D97-AF65-F5344CB8AC3E}">
        <p14:creationId xmlns:p14="http://schemas.microsoft.com/office/powerpoint/2010/main" val="1755938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Rectangle 6">
            <a:extLst>
              <a:ext uri="{FF2B5EF4-FFF2-40B4-BE49-F238E27FC236}">
                <a16:creationId xmlns:a16="http://schemas.microsoft.com/office/drawing/2014/main" id="{809FE403-5F9E-41D7-9C21-821767B09179}"/>
              </a:ext>
            </a:extLst>
          </p:cNvPr>
          <p:cNvSpPr/>
          <p:nvPr/>
        </p:nvSpPr>
        <p:spPr>
          <a:xfrm>
            <a:off x="643467" y="0"/>
            <a:ext cx="2702514" cy="6857999"/>
          </a:xfrm>
          <a:prstGeom prst="rect">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3A1E37-3C98-4693-AFF5-12950FE83F28}"/>
              </a:ext>
            </a:extLst>
          </p:cNvPr>
          <p:cNvSpPr>
            <a:spLocks noGrp="1"/>
          </p:cNvSpPr>
          <p:nvPr>
            <p:ph idx="1"/>
          </p:nvPr>
        </p:nvSpPr>
        <p:spPr>
          <a:xfrm>
            <a:off x="1165112" y="1298001"/>
            <a:ext cx="10511160" cy="5280352"/>
          </a:xfrm>
        </p:spPr>
        <p:txBody>
          <a:bodyPr anchor="ctr">
            <a:normAutofit fontScale="92500" lnSpcReduction="20000"/>
          </a:bodyPr>
          <a:lstStyle/>
          <a:p>
            <a:pPr marL="0" indent="0">
              <a:buNone/>
            </a:pPr>
            <a:r>
              <a:rPr lang="en-US" sz="2800" dirty="0">
                <a:solidFill>
                  <a:srgbClr val="FFDF01"/>
                </a:solidFill>
              </a:rPr>
              <a:t>1. Image Pre-processing</a:t>
            </a:r>
          </a:p>
          <a:p>
            <a:pPr marL="0" indent="0">
              <a:buNone/>
            </a:pPr>
            <a:endParaRPr lang="en-US" dirty="0">
              <a:solidFill>
                <a:srgbClr val="FFDF01"/>
              </a:solidFill>
            </a:endParaRPr>
          </a:p>
          <a:p>
            <a:pPr marL="0" indent="0">
              <a:buNone/>
            </a:pPr>
            <a:r>
              <a:rPr lang="en-US" dirty="0">
                <a:solidFill>
                  <a:srgbClr val="FFDF01"/>
                </a:solidFill>
              </a:rPr>
              <a:t>1.1. Import the required libraries</a:t>
            </a:r>
          </a:p>
          <a:p>
            <a:pPr marL="0" indent="0">
              <a:buNone/>
            </a:pPr>
            <a:endParaRPr lang="en-US" i="1" dirty="0"/>
          </a:p>
          <a:p>
            <a:pPr marL="0" indent="0">
              <a:buNone/>
            </a:pPr>
            <a:r>
              <a:rPr lang="en-US" i="1" dirty="0"/>
              <a:t>from </a:t>
            </a:r>
            <a:r>
              <a:rPr lang="en-US" i="1" dirty="0" err="1"/>
              <a:t>keras.preprocessing.image</a:t>
            </a:r>
            <a:r>
              <a:rPr lang="en-US" i="1" dirty="0"/>
              <a:t> import </a:t>
            </a:r>
            <a:r>
              <a:rPr lang="en-US" i="1" dirty="0" err="1"/>
              <a:t>ImageDataGenerator</a:t>
            </a:r>
            <a:endParaRPr lang="en-US" i="1" dirty="0"/>
          </a:p>
          <a:p>
            <a:pPr marL="0" indent="0">
              <a:buNone/>
            </a:pPr>
            <a:endParaRPr lang="en-US" dirty="0"/>
          </a:p>
          <a:p>
            <a:pPr marL="0" indent="0">
              <a:buNone/>
            </a:pPr>
            <a:r>
              <a:rPr lang="en-US" dirty="0" err="1"/>
              <a:t>ImageDataGenerator</a:t>
            </a:r>
            <a:r>
              <a:rPr lang="en-US" dirty="0"/>
              <a:t> library is used to implement image data augmentation technique. It expands the training dataset to improve the performance and ability of the model and generalizes it. </a:t>
            </a:r>
          </a:p>
          <a:p>
            <a:pPr marL="0" indent="0">
              <a:buNone/>
            </a:pPr>
            <a:r>
              <a:rPr lang="en-US" dirty="0"/>
              <a:t>An instance of the </a:t>
            </a:r>
            <a:r>
              <a:rPr lang="en-US" dirty="0" err="1"/>
              <a:t>ImageDataGenerator</a:t>
            </a:r>
            <a:r>
              <a:rPr lang="en-US" dirty="0"/>
              <a:t> class is constructed for train and test and apply </a:t>
            </a:r>
            <a:r>
              <a:rPr lang="en-US" dirty="0" err="1"/>
              <a:t>ImageDataGenerator</a:t>
            </a:r>
            <a:r>
              <a:rPr lang="en-US" dirty="0"/>
              <a:t> functionality to Trainset and </a:t>
            </a:r>
            <a:r>
              <a:rPr lang="en-US" dirty="0" err="1"/>
              <a:t>Testset</a:t>
            </a:r>
            <a:r>
              <a:rPr lang="en-US" dirty="0"/>
              <a:t>.</a:t>
            </a:r>
          </a:p>
          <a:p>
            <a:pPr marL="0" indent="0">
              <a:buNone/>
            </a:pPr>
            <a:endParaRPr lang="en-US" dirty="0"/>
          </a:p>
          <a:p>
            <a:pPr marL="0" indent="0">
              <a:buNone/>
            </a:pPr>
            <a:r>
              <a:rPr lang="en-US" dirty="0">
                <a:solidFill>
                  <a:srgbClr val="FFDF01"/>
                </a:solidFill>
              </a:rPr>
              <a:t>2. Model Building</a:t>
            </a:r>
          </a:p>
          <a:p>
            <a:pPr marL="0" indent="0">
              <a:buNone/>
            </a:pPr>
            <a:endParaRPr lang="en-US" dirty="0"/>
          </a:p>
          <a:p>
            <a:pPr marL="0" indent="0">
              <a:buNone/>
            </a:pPr>
            <a:r>
              <a:rPr lang="en-US" dirty="0"/>
              <a:t>For our model, we applied a fine-tuning transfer learning to a VGG-16 network. It is a pre trained CNN model on a huge dataset (ImageNet) with a lot of diverse image categories.</a:t>
            </a:r>
          </a:p>
          <a:p>
            <a:pPr marL="0" indent="0">
              <a:buNone/>
            </a:pPr>
            <a:endParaRPr lang="en-US" dirty="0"/>
          </a:p>
        </p:txBody>
      </p:sp>
      <p:sp>
        <p:nvSpPr>
          <p:cNvPr id="13" name="Title 1">
            <a:extLst>
              <a:ext uri="{FF2B5EF4-FFF2-40B4-BE49-F238E27FC236}">
                <a16:creationId xmlns:a16="http://schemas.microsoft.com/office/drawing/2014/main" id="{011AEBDC-83A3-4401-B230-87DE5556E607}"/>
              </a:ext>
            </a:extLst>
          </p:cNvPr>
          <p:cNvSpPr txBox="1">
            <a:spLocks/>
          </p:cNvSpPr>
          <p:nvPr/>
        </p:nvSpPr>
        <p:spPr>
          <a:xfrm>
            <a:off x="3501571" y="279647"/>
            <a:ext cx="8570383" cy="644435"/>
          </a:xfrm>
          <a:prstGeom prst="rect">
            <a:avLst/>
          </a:prstGeom>
          <a:ln>
            <a:solidFill>
              <a:srgbClr val="62B4C6"/>
            </a:solidFill>
          </a:ln>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endParaRPr lang="en-US" sz="3200" dirty="0">
              <a:ln>
                <a:solidFill>
                  <a:schemeClr val="bg1"/>
                </a:solidFill>
              </a:ln>
              <a:solidFill>
                <a:srgbClr val="FFDF01"/>
              </a:solidFill>
            </a:endParaRPr>
          </a:p>
          <a:p>
            <a:pPr algn="ctr"/>
            <a:r>
              <a:rPr lang="en-US" sz="3200" dirty="0">
                <a:ln>
                  <a:solidFill>
                    <a:schemeClr val="bg1"/>
                  </a:solidFill>
                </a:ln>
                <a:solidFill>
                  <a:srgbClr val="FFDF01"/>
                </a:solidFill>
              </a:rPr>
              <a:t>MODEL BUILDING AND IMPLEMENTATION IN LOCAL SYSTEM</a:t>
            </a:r>
          </a:p>
          <a:p>
            <a:pPr algn="ctr"/>
            <a:endParaRPr lang="en-US" sz="3200" dirty="0">
              <a:ln>
                <a:solidFill>
                  <a:schemeClr val="bg1"/>
                </a:solidFill>
              </a:ln>
              <a:solidFill>
                <a:srgbClr val="FFDF01"/>
              </a:solidFill>
            </a:endParaRPr>
          </a:p>
        </p:txBody>
      </p:sp>
    </p:spTree>
    <p:extLst>
      <p:ext uri="{BB962C8B-B14F-4D97-AF65-F5344CB8AC3E}">
        <p14:creationId xmlns:p14="http://schemas.microsoft.com/office/powerpoint/2010/main" val="138580182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Rectangle 6">
            <a:extLst>
              <a:ext uri="{FF2B5EF4-FFF2-40B4-BE49-F238E27FC236}">
                <a16:creationId xmlns:a16="http://schemas.microsoft.com/office/drawing/2014/main" id="{809FE403-5F9E-41D7-9C21-821767B09179}"/>
              </a:ext>
            </a:extLst>
          </p:cNvPr>
          <p:cNvSpPr/>
          <p:nvPr/>
        </p:nvSpPr>
        <p:spPr>
          <a:xfrm>
            <a:off x="643467" y="0"/>
            <a:ext cx="2702514" cy="6857999"/>
          </a:xfrm>
          <a:prstGeom prst="rect">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3A1E37-3C98-4693-AFF5-12950FE83F28}"/>
              </a:ext>
            </a:extLst>
          </p:cNvPr>
          <p:cNvSpPr>
            <a:spLocks noGrp="1"/>
          </p:cNvSpPr>
          <p:nvPr>
            <p:ph idx="1"/>
          </p:nvPr>
        </p:nvSpPr>
        <p:spPr>
          <a:xfrm>
            <a:off x="1074198" y="1127464"/>
            <a:ext cx="10602074" cy="5730535"/>
          </a:xfrm>
        </p:spPr>
        <p:txBody>
          <a:bodyPr anchor="ctr">
            <a:normAutofit/>
          </a:bodyPr>
          <a:lstStyle/>
          <a:p>
            <a:pPr marL="0" indent="0">
              <a:buNone/>
            </a:pPr>
            <a:r>
              <a:rPr lang="en-US" sz="2400" dirty="0">
                <a:solidFill>
                  <a:srgbClr val="FFDF01"/>
                </a:solidFill>
              </a:rPr>
              <a:t>2.1. Import the required libraries</a:t>
            </a:r>
          </a:p>
          <a:p>
            <a:pPr marL="0" indent="0">
              <a:buNone/>
            </a:pPr>
            <a:r>
              <a:rPr lang="en-US" i="1" dirty="0">
                <a:solidFill>
                  <a:schemeClr val="tx1"/>
                </a:solidFill>
              </a:rPr>
              <a:t>from </a:t>
            </a:r>
            <a:r>
              <a:rPr lang="en-US" i="1" dirty="0" err="1">
                <a:solidFill>
                  <a:schemeClr val="tx1"/>
                </a:solidFill>
              </a:rPr>
              <a:t>tensorflow.keras.layers</a:t>
            </a:r>
            <a:r>
              <a:rPr lang="en-US" i="1" dirty="0">
                <a:solidFill>
                  <a:schemeClr val="tx1"/>
                </a:solidFill>
              </a:rPr>
              <a:t> import Input, Lambda, Dense, Flatten</a:t>
            </a:r>
          </a:p>
          <a:p>
            <a:pPr marL="0" indent="0">
              <a:buNone/>
            </a:pPr>
            <a:r>
              <a:rPr lang="en-US" i="1" dirty="0">
                <a:solidFill>
                  <a:schemeClr val="tx1"/>
                </a:solidFill>
              </a:rPr>
              <a:t>from </a:t>
            </a:r>
            <a:r>
              <a:rPr lang="en-US" i="1" dirty="0" err="1">
                <a:solidFill>
                  <a:schemeClr val="tx1"/>
                </a:solidFill>
              </a:rPr>
              <a:t>tensorflow.keras.models</a:t>
            </a:r>
            <a:r>
              <a:rPr lang="en-US" i="1" dirty="0">
                <a:solidFill>
                  <a:schemeClr val="tx1"/>
                </a:solidFill>
              </a:rPr>
              <a:t> import Model</a:t>
            </a:r>
          </a:p>
          <a:p>
            <a:pPr marL="0" indent="0">
              <a:buNone/>
            </a:pPr>
            <a:r>
              <a:rPr lang="en-US" i="1" dirty="0">
                <a:solidFill>
                  <a:schemeClr val="tx1"/>
                </a:solidFill>
              </a:rPr>
              <a:t>from tensorflow.keras.applications.vgg16 import VGG16</a:t>
            </a:r>
          </a:p>
          <a:p>
            <a:pPr marL="0" indent="0">
              <a:buNone/>
            </a:pPr>
            <a:r>
              <a:rPr lang="en-US" i="1" dirty="0">
                <a:solidFill>
                  <a:schemeClr val="tx1"/>
                </a:solidFill>
              </a:rPr>
              <a:t>from tensorflow.keras.applications.vgg16 import </a:t>
            </a:r>
            <a:r>
              <a:rPr lang="en-US" i="1" dirty="0" err="1">
                <a:solidFill>
                  <a:schemeClr val="tx1"/>
                </a:solidFill>
              </a:rPr>
              <a:t>preprocess_input</a:t>
            </a:r>
            <a:endParaRPr lang="en-US" i="1" dirty="0">
              <a:solidFill>
                <a:schemeClr val="tx1"/>
              </a:solidFill>
            </a:endParaRPr>
          </a:p>
          <a:p>
            <a:pPr marL="0" indent="0">
              <a:buNone/>
            </a:pPr>
            <a:r>
              <a:rPr lang="en-US" i="1" dirty="0">
                <a:solidFill>
                  <a:schemeClr val="tx1"/>
                </a:solidFill>
              </a:rPr>
              <a:t>from </a:t>
            </a:r>
            <a:r>
              <a:rPr lang="en-US" i="1" dirty="0" err="1">
                <a:solidFill>
                  <a:schemeClr val="tx1"/>
                </a:solidFill>
              </a:rPr>
              <a:t>tensorflow.keras.preprocessing</a:t>
            </a:r>
            <a:r>
              <a:rPr lang="en-US" i="1" dirty="0">
                <a:solidFill>
                  <a:schemeClr val="tx1"/>
                </a:solidFill>
              </a:rPr>
              <a:t> import image</a:t>
            </a:r>
          </a:p>
          <a:p>
            <a:pPr marL="0" indent="0">
              <a:buNone/>
            </a:pPr>
            <a:r>
              <a:rPr lang="en-US" i="1" dirty="0">
                <a:solidFill>
                  <a:schemeClr val="tx1"/>
                </a:solidFill>
              </a:rPr>
              <a:t>from </a:t>
            </a:r>
            <a:r>
              <a:rPr lang="en-US" i="1" dirty="0" err="1">
                <a:solidFill>
                  <a:schemeClr val="tx1"/>
                </a:solidFill>
              </a:rPr>
              <a:t>tensorflow.keras.preprocessing.image</a:t>
            </a:r>
            <a:r>
              <a:rPr lang="en-US" i="1" dirty="0">
                <a:solidFill>
                  <a:schemeClr val="tx1"/>
                </a:solidFill>
              </a:rPr>
              <a:t> import </a:t>
            </a:r>
            <a:r>
              <a:rPr lang="en-US" i="1" dirty="0" err="1">
                <a:solidFill>
                  <a:schemeClr val="tx1"/>
                </a:solidFill>
              </a:rPr>
              <a:t>ImageDataGenerator</a:t>
            </a:r>
            <a:r>
              <a:rPr lang="en-US" i="1" dirty="0">
                <a:solidFill>
                  <a:schemeClr val="tx1"/>
                </a:solidFill>
              </a:rPr>
              <a:t>, </a:t>
            </a:r>
            <a:r>
              <a:rPr lang="en-US" i="1" dirty="0" err="1">
                <a:solidFill>
                  <a:schemeClr val="tx1"/>
                </a:solidFill>
              </a:rPr>
              <a:t>load_img</a:t>
            </a:r>
            <a:endParaRPr lang="en-US" i="1" dirty="0">
              <a:solidFill>
                <a:schemeClr val="tx1"/>
              </a:solidFill>
            </a:endParaRPr>
          </a:p>
          <a:p>
            <a:pPr marL="0" indent="0">
              <a:buNone/>
            </a:pPr>
            <a:r>
              <a:rPr lang="en-US" i="1" dirty="0">
                <a:solidFill>
                  <a:schemeClr val="tx1"/>
                </a:solidFill>
              </a:rPr>
              <a:t>from </a:t>
            </a:r>
            <a:r>
              <a:rPr lang="en-US" i="1" dirty="0" err="1">
                <a:solidFill>
                  <a:schemeClr val="tx1"/>
                </a:solidFill>
              </a:rPr>
              <a:t>tensorflow.keras.models</a:t>
            </a:r>
            <a:r>
              <a:rPr lang="en-US" i="1" dirty="0">
                <a:solidFill>
                  <a:schemeClr val="tx1"/>
                </a:solidFill>
              </a:rPr>
              <a:t> import Sequential</a:t>
            </a:r>
          </a:p>
          <a:p>
            <a:pPr marL="0" indent="0">
              <a:buNone/>
            </a:pPr>
            <a:r>
              <a:rPr lang="en-US" i="1" dirty="0">
                <a:solidFill>
                  <a:schemeClr val="tx1"/>
                </a:solidFill>
              </a:rPr>
              <a:t>import </a:t>
            </a:r>
            <a:r>
              <a:rPr lang="en-US" i="1" dirty="0" err="1">
                <a:solidFill>
                  <a:schemeClr val="tx1"/>
                </a:solidFill>
              </a:rPr>
              <a:t>numpy</a:t>
            </a:r>
            <a:r>
              <a:rPr lang="en-US" i="1" dirty="0">
                <a:solidFill>
                  <a:schemeClr val="tx1"/>
                </a:solidFill>
              </a:rPr>
              <a:t> as np</a:t>
            </a:r>
          </a:p>
          <a:p>
            <a:pPr marL="0" indent="0">
              <a:buNone/>
            </a:pPr>
            <a:r>
              <a:rPr lang="en-US" i="1" dirty="0">
                <a:solidFill>
                  <a:schemeClr val="tx1"/>
                </a:solidFill>
              </a:rPr>
              <a:t>from glob import glob</a:t>
            </a:r>
          </a:p>
          <a:p>
            <a:pPr marL="0" indent="0">
              <a:buNone/>
            </a:pPr>
            <a:endParaRPr lang="en-US" dirty="0">
              <a:solidFill>
                <a:schemeClr val="tx1"/>
              </a:solidFill>
            </a:endParaRPr>
          </a:p>
        </p:txBody>
      </p:sp>
      <p:sp>
        <p:nvSpPr>
          <p:cNvPr id="13" name="Title 1">
            <a:extLst>
              <a:ext uri="{FF2B5EF4-FFF2-40B4-BE49-F238E27FC236}">
                <a16:creationId xmlns:a16="http://schemas.microsoft.com/office/drawing/2014/main" id="{011AEBDC-83A3-4401-B230-87DE5556E607}"/>
              </a:ext>
            </a:extLst>
          </p:cNvPr>
          <p:cNvSpPr txBox="1">
            <a:spLocks/>
          </p:cNvSpPr>
          <p:nvPr/>
        </p:nvSpPr>
        <p:spPr>
          <a:xfrm>
            <a:off x="3501571" y="279647"/>
            <a:ext cx="8570383" cy="644435"/>
          </a:xfrm>
          <a:prstGeom prst="rect">
            <a:avLst/>
          </a:prstGeom>
          <a:ln>
            <a:solidFill>
              <a:srgbClr val="62B4C6"/>
            </a:solidFill>
          </a:ln>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endParaRPr lang="en-US" sz="3200" dirty="0">
              <a:ln>
                <a:solidFill>
                  <a:schemeClr val="bg1"/>
                </a:solidFill>
              </a:ln>
              <a:solidFill>
                <a:srgbClr val="FFDF01"/>
              </a:solidFill>
            </a:endParaRPr>
          </a:p>
          <a:p>
            <a:pPr algn="ctr"/>
            <a:r>
              <a:rPr lang="en-US" sz="3200" dirty="0">
                <a:ln>
                  <a:solidFill>
                    <a:schemeClr val="bg1"/>
                  </a:solidFill>
                </a:ln>
                <a:solidFill>
                  <a:srgbClr val="FFDF01"/>
                </a:solidFill>
              </a:rPr>
              <a:t>MODEL BUILDING AND IMPLEMENTATION IN LOCAL SYSTEM</a:t>
            </a:r>
          </a:p>
          <a:p>
            <a:pPr algn="ctr"/>
            <a:endParaRPr lang="en-US" sz="3200" dirty="0">
              <a:ln>
                <a:solidFill>
                  <a:schemeClr val="bg1"/>
                </a:solidFill>
              </a:ln>
              <a:solidFill>
                <a:srgbClr val="FFDF01"/>
              </a:solidFill>
            </a:endParaRPr>
          </a:p>
        </p:txBody>
      </p:sp>
    </p:spTree>
    <p:extLst>
      <p:ext uri="{BB962C8B-B14F-4D97-AF65-F5344CB8AC3E}">
        <p14:creationId xmlns:p14="http://schemas.microsoft.com/office/powerpoint/2010/main" val="237402380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Rectangle 6">
            <a:extLst>
              <a:ext uri="{FF2B5EF4-FFF2-40B4-BE49-F238E27FC236}">
                <a16:creationId xmlns:a16="http://schemas.microsoft.com/office/drawing/2014/main" id="{809FE403-5F9E-41D7-9C21-821767B09179}"/>
              </a:ext>
            </a:extLst>
          </p:cNvPr>
          <p:cNvSpPr/>
          <p:nvPr/>
        </p:nvSpPr>
        <p:spPr>
          <a:xfrm>
            <a:off x="643467" y="0"/>
            <a:ext cx="2702514" cy="6857999"/>
          </a:xfrm>
          <a:prstGeom prst="rect">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3A1E37-3C98-4693-AFF5-12950FE83F28}"/>
              </a:ext>
            </a:extLst>
          </p:cNvPr>
          <p:cNvSpPr>
            <a:spLocks noGrp="1"/>
          </p:cNvSpPr>
          <p:nvPr>
            <p:ph idx="1"/>
          </p:nvPr>
        </p:nvSpPr>
        <p:spPr>
          <a:xfrm>
            <a:off x="1165112" y="1440044"/>
            <a:ext cx="10511160" cy="5280352"/>
          </a:xfrm>
        </p:spPr>
        <p:txBody>
          <a:bodyPr anchor="ctr">
            <a:normAutofit/>
          </a:bodyPr>
          <a:lstStyle/>
          <a:p>
            <a:pPr marL="0" indent="0">
              <a:buNone/>
            </a:pPr>
            <a:r>
              <a:rPr lang="en-US" sz="2400" dirty="0">
                <a:solidFill>
                  <a:srgbClr val="FFDF01"/>
                </a:solidFill>
              </a:rPr>
              <a:t>2.2. Data cleaning</a:t>
            </a:r>
          </a:p>
          <a:p>
            <a:pPr marL="0" indent="0">
              <a:buNone/>
            </a:pPr>
            <a:r>
              <a:rPr lang="en-US" sz="2000" dirty="0">
                <a:solidFill>
                  <a:schemeClr val="tx1"/>
                </a:solidFill>
              </a:rPr>
              <a:t>The images are resized to standardize the size of the images in the dataset.</a:t>
            </a:r>
          </a:p>
          <a:p>
            <a:pPr marL="0" indent="0">
              <a:buNone/>
            </a:pPr>
            <a:endParaRPr lang="en-US" sz="2000" dirty="0">
              <a:solidFill>
                <a:schemeClr val="tx1"/>
              </a:solidFill>
            </a:endParaRPr>
          </a:p>
          <a:p>
            <a:pPr marL="0" indent="0">
              <a:buNone/>
            </a:pPr>
            <a:r>
              <a:rPr lang="en-US" sz="2400" dirty="0">
                <a:solidFill>
                  <a:srgbClr val="FFDF01"/>
                </a:solidFill>
              </a:rPr>
              <a:t>2.3. Creation of the CNN Model</a:t>
            </a:r>
          </a:p>
          <a:p>
            <a:pPr marL="0" indent="0">
              <a:buNone/>
            </a:pPr>
            <a:r>
              <a:rPr lang="en-US" sz="2000" dirty="0">
                <a:solidFill>
                  <a:schemeClr val="tx1"/>
                </a:solidFill>
              </a:rPr>
              <a:t>The pre-trained CNN Model is used as a feature extractor. </a:t>
            </a:r>
          </a:p>
          <a:p>
            <a:pPr marL="0" indent="0">
              <a:buNone/>
            </a:pPr>
            <a:r>
              <a:rPr lang="en-US" sz="2000" dirty="0">
                <a:solidFill>
                  <a:schemeClr val="tx1"/>
                </a:solidFill>
              </a:rPr>
              <a:t>Dense layer is added. An object of the model is created, and input is given as VGG16.input and output as dense layer. Activation function used is </a:t>
            </a:r>
            <a:r>
              <a:rPr lang="en-US" sz="2000" dirty="0" err="1">
                <a:solidFill>
                  <a:schemeClr val="tx1"/>
                </a:solidFill>
              </a:rPr>
              <a:t>softmax</a:t>
            </a:r>
            <a:r>
              <a:rPr lang="en-US" sz="2000" dirty="0">
                <a:solidFill>
                  <a:schemeClr val="tx1"/>
                </a:solidFill>
              </a:rPr>
              <a:t>.</a:t>
            </a:r>
          </a:p>
          <a:p>
            <a:pPr marL="0" indent="0">
              <a:buNone/>
            </a:pPr>
            <a:endParaRPr lang="en-US" sz="2000" dirty="0">
              <a:solidFill>
                <a:schemeClr val="tx1"/>
              </a:solidFill>
            </a:endParaRPr>
          </a:p>
          <a:p>
            <a:pPr marL="0" indent="0">
              <a:buNone/>
            </a:pPr>
            <a:r>
              <a:rPr lang="en-US" sz="2400" dirty="0">
                <a:solidFill>
                  <a:srgbClr val="FFDF01"/>
                </a:solidFill>
              </a:rPr>
              <a:t>2.3.1. Compiling the model</a:t>
            </a:r>
          </a:p>
          <a:p>
            <a:pPr marL="0" indent="0">
              <a:buNone/>
            </a:pPr>
            <a:r>
              <a:rPr lang="en-US" dirty="0"/>
              <a:t>It is the final step in creating a model. We have used loss function in </a:t>
            </a:r>
            <a:r>
              <a:rPr lang="en-US" dirty="0" err="1"/>
              <a:t>Keras</a:t>
            </a:r>
            <a:r>
              <a:rPr lang="en-US" dirty="0"/>
              <a:t> during the model compilation process. The </a:t>
            </a:r>
            <a:r>
              <a:rPr lang="en-US" dirty="0" err="1"/>
              <a:t>adam</a:t>
            </a:r>
            <a:r>
              <a:rPr lang="en-US" dirty="0"/>
              <a:t> optimizer is used to optimize the input weights by comparing the prediction and the loss function. Metrics used is accuracy.</a:t>
            </a:r>
          </a:p>
          <a:p>
            <a:pPr marL="0" indent="0">
              <a:buNone/>
            </a:pPr>
            <a:endParaRPr lang="en-US" dirty="0"/>
          </a:p>
        </p:txBody>
      </p:sp>
      <p:sp>
        <p:nvSpPr>
          <p:cNvPr id="13" name="Title 1">
            <a:extLst>
              <a:ext uri="{FF2B5EF4-FFF2-40B4-BE49-F238E27FC236}">
                <a16:creationId xmlns:a16="http://schemas.microsoft.com/office/drawing/2014/main" id="{011AEBDC-83A3-4401-B230-87DE5556E607}"/>
              </a:ext>
            </a:extLst>
          </p:cNvPr>
          <p:cNvSpPr txBox="1">
            <a:spLocks/>
          </p:cNvSpPr>
          <p:nvPr/>
        </p:nvSpPr>
        <p:spPr>
          <a:xfrm>
            <a:off x="3501571" y="279647"/>
            <a:ext cx="8570383" cy="644435"/>
          </a:xfrm>
          <a:prstGeom prst="rect">
            <a:avLst/>
          </a:prstGeom>
          <a:ln>
            <a:solidFill>
              <a:srgbClr val="62B4C6"/>
            </a:solidFill>
          </a:ln>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endParaRPr lang="en-US" sz="3200" dirty="0">
              <a:ln>
                <a:solidFill>
                  <a:schemeClr val="bg1"/>
                </a:solidFill>
              </a:ln>
              <a:solidFill>
                <a:srgbClr val="FFDF01"/>
              </a:solidFill>
            </a:endParaRPr>
          </a:p>
          <a:p>
            <a:pPr algn="ctr"/>
            <a:r>
              <a:rPr lang="en-US" sz="3200" dirty="0">
                <a:ln>
                  <a:solidFill>
                    <a:schemeClr val="bg1"/>
                  </a:solidFill>
                </a:ln>
                <a:solidFill>
                  <a:srgbClr val="FFDF01"/>
                </a:solidFill>
              </a:rPr>
              <a:t>MODEL BUILDING AND IMPLEMENTATION IN LOCAL SYSTEM</a:t>
            </a:r>
          </a:p>
          <a:p>
            <a:pPr algn="ctr"/>
            <a:endParaRPr lang="en-US" sz="3200" dirty="0">
              <a:ln>
                <a:solidFill>
                  <a:schemeClr val="bg1"/>
                </a:solidFill>
              </a:ln>
              <a:solidFill>
                <a:srgbClr val="FFDF01"/>
              </a:solidFill>
            </a:endParaRPr>
          </a:p>
        </p:txBody>
      </p:sp>
    </p:spTree>
    <p:extLst>
      <p:ext uri="{BB962C8B-B14F-4D97-AF65-F5344CB8AC3E}">
        <p14:creationId xmlns:p14="http://schemas.microsoft.com/office/powerpoint/2010/main" val="330153414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Rectangle 6">
            <a:extLst>
              <a:ext uri="{FF2B5EF4-FFF2-40B4-BE49-F238E27FC236}">
                <a16:creationId xmlns:a16="http://schemas.microsoft.com/office/drawing/2014/main" id="{809FE403-5F9E-41D7-9C21-821767B09179}"/>
              </a:ext>
            </a:extLst>
          </p:cNvPr>
          <p:cNvSpPr/>
          <p:nvPr/>
        </p:nvSpPr>
        <p:spPr>
          <a:xfrm>
            <a:off x="643467" y="0"/>
            <a:ext cx="2702514" cy="6857999"/>
          </a:xfrm>
          <a:prstGeom prst="rect">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3A1E37-3C98-4693-AFF5-12950FE83F28}"/>
              </a:ext>
            </a:extLst>
          </p:cNvPr>
          <p:cNvSpPr>
            <a:spLocks noGrp="1"/>
          </p:cNvSpPr>
          <p:nvPr>
            <p:ph idx="1"/>
          </p:nvPr>
        </p:nvSpPr>
        <p:spPr>
          <a:xfrm>
            <a:off x="1165112" y="1203729"/>
            <a:ext cx="10511160" cy="5280352"/>
          </a:xfrm>
        </p:spPr>
        <p:txBody>
          <a:bodyPr anchor="ctr">
            <a:normAutofit/>
          </a:bodyPr>
          <a:lstStyle/>
          <a:p>
            <a:pPr marL="0" indent="0">
              <a:buNone/>
            </a:pPr>
            <a:r>
              <a:rPr lang="en-US" sz="2400" dirty="0">
                <a:solidFill>
                  <a:srgbClr val="FFDF01"/>
                </a:solidFill>
              </a:rPr>
              <a:t>2.4. Train the model</a:t>
            </a:r>
          </a:p>
          <a:p>
            <a:pPr marL="0" indent="0">
              <a:buNone/>
            </a:pPr>
            <a:r>
              <a:rPr lang="en-US" dirty="0">
                <a:solidFill>
                  <a:schemeClr val="tx1"/>
                </a:solidFill>
              </a:rPr>
              <a:t>We trained the model with our image dataset. The model is trained for 10 epochs and after every epoch, the current model state is saved if the model has the least loss encountered till that time. </a:t>
            </a:r>
          </a:p>
          <a:p>
            <a:pPr marL="0" indent="0">
              <a:buNone/>
            </a:pPr>
            <a:endParaRPr lang="en-US" dirty="0">
              <a:solidFill>
                <a:schemeClr val="tx1"/>
              </a:solidFill>
            </a:endParaRPr>
          </a:p>
          <a:p>
            <a:pPr marL="0" indent="0">
              <a:buNone/>
            </a:pPr>
            <a:r>
              <a:rPr lang="en-US" sz="2400" dirty="0">
                <a:solidFill>
                  <a:srgbClr val="FFDF01"/>
                </a:solidFill>
              </a:rPr>
              <a:t>2.5. Save the model</a:t>
            </a:r>
          </a:p>
          <a:p>
            <a:pPr marL="0" indent="0">
              <a:buNone/>
            </a:pPr>
            <a:r>
              <a:rPr lang="en-US" dirty="0">
                <a:solidFill>
                  <a:schemeClr val="tx1"/>
                </a:solidFill>
              </a:rPr>
              <a:t>The generated model is saved as a file with .h5 extension.</a:t>
            </a:r>
          </a:p>
          <a:p>
            <a:pPr marL="0" indent="0">
              <a:buNone/>
            </a:pPr>
            <a:endParaRPr lang="en-US" dirty="0">
              <a:solidFill>
                <a:schemeClr val="tx1"/>
              </a:solidFill>
            </a:endParaRPr>
          </a:p>
          <a:p>
            <a:pPr marL="0" indent="0">
              <a:buNone/>
            </a:pPr>
            <a:r>
              <a:rPr lang="en-US" sz="2400" dirty="0">
                <a:solidFill>
                  <a:srgbClr val="FFDF01"/>
                </a:solidFill>
              </a:rPr>
              <a:t>2.6. Test the model</a:t>
            </a:r>
          </a:p>
          <a:p>
            <a:pPr marL="0" indent="0">
              <a:buNone/>
            </a:pPr>
            <a:r>
              <a:rPr lang="en-US" dirty="0">
                <a:solidFill>
                  <a:schemeClr val="tx1"/>
                </a:solidFill>
              </a:rPr>
              <a:t>We tested the model to check if it’s the best fit for the given problem and corresponding data.</a:t>
            </a:r>
          </a:p>
          <a:p>
            <a:pPr marL="0" indent="0">
              <a:buNone/>
            </a:pPr>
            <a:r>
              <a:rPr lang="en-US" dirty="0">
                <a:solidFill>
                  <a:schemeClr val="tx1"/>
                </a:solidFill>
              </a:rPr>
              <a:t>Load the saved model using load model. Take an image as input and check the results. Using the model, we predicted the output for the given input image.</a:t>
            </a:r>
          </a:p>
        </p:txBody>
      </p:sp>
      <p:sp>
        <p:nvSpPr>
          <p:cNvPr id="13" name="Title 1">
            <a:extLst>
              <a:ext uri="{FF2B5EF4-FFF2-40B4-BE49-F238E27FC236}">
                <a16:creationId xmlns:a16="http://schemas.microsoft.com/office/drawing/2014/main" id="{011AEBDC-83A3-4401-B230-87DE5556E607}"/>
              </a:ext>
            </a:extLst>
          </p:cNvPr>
          <p:cNvSpPr txBox="1">
            <a:spLocks/>
          </p:cNvSpPr>
          <p:nvPr/>
        </p:nvSpPr>
        <p:spPr>
          <a:xfrm>
            <a:off x="3501571" y="279647"/>
            <a:ext cx="8570383" cy="644435"/>
          </a:xfrm>
          <a:prstGeom prst="rect">
            <a:avLst/>
          </a:prstGeom>
          <a:ln>
            <a:solidFill>
              <a:srgbClr val="62B4C6"/>
            </a:solidFill>
          </a:ln>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endParaRPr lang="en-US" sz="3200" dirty="0">
              <a:ln>
                <a:solidFill>
                  <a:schemeClr val="bg1"/>
                </a:solidFill>
              </a:ln>
              <a:solidFill>
                <a:srgbClr val="FFDF01"/>
              </a:solidFill>
            </a:endParaRPr>
          </a:p>
          <a:p>
            <a:pPr algn="ctr"/>
            <a:r>
              <a:rPr lang="en-US" sz="3200" dirty="0">
                <a:ln>
                  <a:solidFill>
                    <a:schemeClr val="bg1"/>
                  </a:solidFill>
                </a:ln>
                <a:solidFill>
                  <a:srgbClr val="FFDF01"/>
                </a:solidFill>
              </a:rPr>
              <a:t>MODEL BUILDING AND IMPLEMENTATION IN LOCAL SYSTEM</a:t>
            </a:r>
          </a:p>
          <a:p>
            <a:pPr algn="ctr"/>
            <a:endParaRPr lang="en-US" sz="3200" dirty="0">
              <a:ln>
                <a:solidFill>
                  <a:schemeClr val="bg1"/>
                </a:solidFill>
              </a:ln>
              <a:solidFill>
                <a:srgbClr val="FFDF01"/>
              </a:solidFill>
            </a:endParaRPr>
          </a:p>
        </p:txBody>
      </p:sp>
    </p:spTree>
    <p:extLst>
      <p:ext uri="{BB962C8B-B14F-4D97-AF65-F5344CB8AC3E}">
        <p14:creationId xmlns:p14="http://schemas.microsoft.com/office/powerpoint/2010/main" val="406253938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7ECF22-F0A6-4908-B624-4BD753BE3A07}"/>
              </a:ext>
            </a:extLst>
          </p:cNvPr>
          <p:cNvSpPr/>
          <p:nvPr/>
        </p:nvSpPr>
        <p:spPr>
          <a:xfrm>
            <a:off x="643466" y="0"/>
            <a:ext cx="11548534" cy="6857999"/>
          </a:xfrm>
          <a:prstGeom prst="rect">
            <a:avLst/>
          </a:prstGeom>
          <a:solidFill>
            <a:srgbClr val="62B4C6"/>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D9159C-5DCC-43DA-9DEE-F2E89BB00A1E}"/>
              </a:ext>
            </a:extLst>
          </p:cNvPr>
          <p:cNvSpPr/>
          <p:nvPr/>
        </p:nvSpPr>
        <p:spPr>
          <a:xfrm>
            <a:off x="0" y="0"/>
            <a:ext cx="643467" cy="6857999"/>
          </a:xfrm>
          <a:prstGeom prst="rect">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4D237C03-2AC9-431F-B02D-E10359B3531E}"/>
              </a:ext>
            </a:extLst>
          </p:cNvPr>
          <p:cNvSpPr txBox="1">
            <a:spLocks/>
          </p:cNvSpPr>
          <p:nvPr/>
        </p:nvSpPr>
        <p:spPr>
          <a:xfrm>
            <a:off x="1258524" y="1827512"/>
            <a:ext cx="10318418" cy="2581538"/>
          </a:xfrm>
          <a:prstGeom prst="rect">
            <a:avLst/>
          </a:prstGeom>
          <a:ln>
            <a:noFill/>
          </a:ln>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lnSpc>
                <a:spcPct val="120000"/>
              </a:lnSpc>
            </a:pPr>
            <a:r>
              <a:rPr lang="en-US" sz="9600" dirty="0">
                <a:ln>
                  <a:solidFill>
                    <a:schemeClr val="bg1"/>
                  </a:solidFill>
                </a:ln>
                <a:solidFill>
                  <a:srgbClr val="FFDF01"/>
                </a:solidFill>
              </a:rPr>
              <a:t>INTEGRATION WITH FLASK</a:t>
            </a:r>
          </a:p>
        </p:txBody>
      </p:sp>
    </p:spTree>
    <p:extLst>
      <p:ext uri="{BB962C8B-B14F-4D97-AF65-F5344CB8AC3E}">
        <p14:creationId xmlns:p14="http://schemas.microsoft.com/office/powerpoint/2010/main" val="10026326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Rectangle 6">
            <a:extLst>
              <a:ext uri="{FF2B5EF4-FFF2-40B4-BE49-F238E27FC236}">
                <a16:creationId xmlns:a16="http://schemas.microsoft.com/office/drawing/2014/main" id="{809FE403-5F9E-41D7-9C21-821767B09179}"/>
              </a:ext>
            </a:extLst>
          </p:cNvPr>
          <p:cNvSpPr/>
          <p:nvPr/>
        </p:nvSpPr>
        <p:spPr>
          <a:xfrm>
            <a:off x="643467" y="0"/>
            <a:ext cx="2702514" cy="6857999"/>
          </a:xfrm>
          <a:prstGeom prst="rect">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3A1E37-3C98-4693-AFF5-12950FE83F28}"/>
              </a:ext>
            </a:extLst>
          </p:cNvPr>
          <p:cNvSpPr>
            <a:spLocks noGrp="1"/>
          </p:cNvSpPr>
          <p:nvPr>
            <p:ph idx="1"/>
          </p:nvPr>
        </p:nvSpPr>
        <p:spPr>
          <a:xfrm>
            <a:off x="1672990" y="1252853"/>
            <a:ext cx="9251765" cy="4148110"/>
          </a:xfrm>
        </p:spPr>
        <p:txBody>
          <a:bodyPr anchor="ctr">
            <a:normAutofit/>
          </a:bodyPr>
          <a:lstStyle/>
          <a:p>
            <a:pPr marL="0" indent="0">
              <a:buNone/>
            </a:pPr>
            <a:r>
              <a:rPr lang="en-US" dirty="0"/>
              <a:t>Required libraries related to open cv and VGG16 have been imported in the python code. Our flask application has two routes: ‘/’ (leads to home.html) and ‘/end’ (leads to end.html). We have used CSS for styling the page. The webcam opens when the ‘Open Webcam’ button is clicked. Objects are shown through the webcam and our CNN model predicts the type of defect and displays it on the flask webpage.</a:t>
            </a:r>
          </a:p>
        </p:txBody>
      </p:sp>
      <p:sp>
        <p:nvSpPr>
          <p:cNvPr id="11" name="Title 1">
            <a:extLst>
              <a:ext uri="{FF2B5EF4-FFF2-40B4-BE49-F238E27FC236}">
                <a16:creationId xmlns:a16="http://schemas.microsoft.com/office/drawing/2014/main" id="{5812D5D8-4658-4D01-83DF-D44A60D30564}"/>
              </a:ext>
            </a:extLst>
          </p:cNvPr>
          <p:cNvSpPr txBox="1">
            <a:spLocks/>
          </p:cNvSpPr>
          <p:nvPr/>
        </p:nvSpPr>
        <p:spPr>
          <a:xfrm>
            <a:off x="8131947" y="133165"/>
            <a:ext cx="3936238" cy="632936"/>
          </a:xfrm>
          <a:prstGeom prst="rect">
            <a:avLst/>
          </a:prstGeom>
          <a:ln>
            <a:solidFill>
              <a:srgbClr val="62B4C6"/>
            </a:solidFill>
          </a:ln>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sz="3200" dirty="0">
                <a:ln>
                  <a:solidFill>
                    <a:schemeClr val="bg1"/>
                  </a:solidFill>
                </a:ln>
                <a:solidFill>
                  <a:srgbClr val="FFDF01"/>
                </a:solidFill>
              </a:rPr>
              <a:t>INTEGRATION WITH FLASK</a:t>
            </a:r>
          </a:p>
        </p:txBody>
      </p:sp>
    </p:spTree>
    <p:extLst>
      <p:ext uri="{BB962C8B-B14F-4D97-AF65-F5344CB8AC3E}">
        <p14:creationId xmlns:p14="http://schemas.microsoft.com/office/powerpoint/2010/main" val="228686583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Rectangle 6">
            <a:extLst>
              <a:ext uri="{FF2B5EF4-FFF2-40B4-BE49-F238E27FC236}">
                <a16:creationId xmlns:a16="http://schemas.microsoft.com/office/drawing/2014/main" id="{809FE403-5F9E-41D7-9C21-821767B09179}"/>
              </a:ext>
            </a:extLst>
          </p:cNvPr>
          <p:cNvSpPr/>
          <p:nvPr/>
        </p:nvSpPr>
        <p:spPr>
          <a:xfrm>
            <a:off x="643467" y="0"/>
            <a:ext cx="2702514" cy="6857999"/>
          </a:xfrm>
          <a:prstGeom prst="rect">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812D5D8-4658-4D01-83DF-D44A60D30564}"/>
              </a:ext>
            </a:extLst>
          </p:cNvPr>
          <p:cNvSpPr txBox="1">
            <a:spLocks/>
          </p:cNvSpPr>
          <p:nvPr/>
        </p:nvSpPr>
        <p:spPr>
          <a:xfrm>
            <a:off x="8131947" y="133165"/>
            <a:ext cx="3936238" cy="632936"/>
          </a:xfrm>
          <a:prstGeom prst="rect">
            <a:avLst/>
          </a:prstGeom>
          <a:ln>
            <a:solidFill>
              <a:srgbClr val="62B4C6"/>
            </a:solidFill>
          </a:ln>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sz="3200" dirty="0">
                <a:ln>
                  <a:solidFill>
                    <a:schemeClr val="bg1"/>
                  </a:solidFill>
                </a:ln>
                <a:solidFill>
                  <a:srgbClr val="FFDF01"/>
                </a:solidFill>
              </a:rPr>
              <a:t>INTEGRATION WITH FLASK</a:t>
            </a:r>
          </a:p>
        </p:txBody>
      </p:sp>
      <p:pic>
        <p:nvPicPr>
          <p:cNvPr id="14" name="Picture 13" descr="A screenshot of a video game&#10;&#10;Description automatically generated">
            <a:extLst>
              <a:ext uri="{FF2B5EF4-FFF2-40B4-BE49-F238E27FC236}">
                <a16:creationId xmlns:a16="http://schemas.microsoft.com/office/drawing/2014/main" id="{E7D175CD-E38D-45C3-96AD-013089AA1834}"/>
              </a:ext>
            </a:extLst>
          </p:cNvPr>
          <p:cNvPicPr/>
          <p:nvPr/>
        </p:nvPicPr>
        <p:blipFill rotWithShape="1">
          <a:blip r:embed="rId2"/>
          <a:srcRect l="24922" r="16684" b="14470"/>
          <a:stretch/>
        </p:blipFill>
        <p:spPr>
          <a:xfrm>
            <a:off x="4582880" y="2806548"/>
            <a:ext cx="3346882" cy="2225674"/>
          </a:xfrm>
          <a:prstGeom prst="rect">
            <a:avLst/>
          </a:prstGeom>
        </p:spPr>
      </p:pic>
      <p:pic>
        <p:nvPicPr>
          <p:cNvPr id="16" name="Picture 15" descr="Graphical user interface, website&#10;&#10;Description automatically generated">
            <a:extLst>
              <a:ext uri="{FF2B5EF4-FFF2-40B4-BE49-F238E27FC236}">
                <a16:creationId xmlns:a16="http://schemas.microsoft.com/office/drawing/2014/main" id="{5ABC9D30-BFA7-4959-BFBB-1BA94845143A}"/>
              </a:ext>
            </a:extLst>
          </p:cNvPr>
          <p:cNvPicPr/>
          <p:nvPr/>
        </p:nvPicPr>
        <p:blipFill rotWithShape="1">
          <a:blip r:embed="rId3"/>
          <a:srcRect l="25005" r="16446" b="12310"/>
          <a:stretch/>
        </p:blipFill>
        <p:spPr>
          <a:xfrm>
            <a:off x="1041645" y="3428999"/>
            <a:ext cx="3355759" cy="2210631"/>
          </a:xfrm>
          <a:prstGeom prst="rect">
            <a:avLst/>
          </a:prstGeom>
        </p:spPr>
      </p:pic>
      <p:pic>
        <p:nvPicPr>
          <p:cNvPr id="17" name="Picture 16" descr="A screenshot of a computer&#10;&#10;Description automatically generated with medium confidence">
            <a:extLst>
              <a:ext uri="{FF2B5EF4-FFF2-40B4-BE49-F238E27FC236}">
                <a16:creationId xmlns:a16="http://schemas.microsoft.com/office/drawing/2014/main" id="{8D7F8917-28C4-4691-B601-44C771CAADBF}"/>
              </a:ext>
            </a:extLst>
          </p:cNvPr>
          <p:cNvPicPr/>
          <p:nvPr/>
        </p:nvPicPr>
        <p:blipFill rotWithShape="1">
          <a:blip r:embed="rId4"/>
          <a:srcRect l="24664" r="16942" b="12199"/>
          <a:stretch/>
        </p:blipFill>
        <p:spPr>
          <a:xfrm>
            <a:off x="8131947" y="3428999"/>
            <a:ext cx="3346883" cy="2225674"/>
          </a:xfrm>
          <a:prstGeom prst="rect">
            <a:avLst/>
          </a:prstGeom>
        </p:spPr>
      </p:pic>
      <p:sp>
        <p:nvSpPr>
          <p:cNvPr id="18" name="TextBox 17">
            <a:extLst>
              <a:ext uri="{FF2B5EF4-FFF2-40B4-BE49-F238E27FC236}">
                <a16:creationId xmlns:a16="http://schemas.microsoft.com/office/drawing/2014/main" id="{BE92F94F-8538-450E-A393-0E2F3AE69279}"/>
              </a:ext>
            </a:extLst>
          </p:cNvPr>
          <p:cNvSpPr txBox="1"/>
          <p:nvPr/>
        </p:nvSpPr>
        <p:spPr>
          <a:xfrm flipH="1">
            <a:off x="4701086" y="1272096"/>
            <a:ext cx="3110470" cy="769441"/>
          </a:xfrm>
          <a:prstGeom prst="rect">
            <a:avLst/>
          </a:prstGeom>
          <a:noFill/>
        </p:spPr>
        <p:txBody>
          <a:bodyPr wrap="square" rtlCol="0">
            <a:spAutoFit/>
          </a:bodyPr>
          <a:lstStyle/>
          <a:p>
            <a:r>
              <a:rPr lang="en-US" sz="4400" spc="800" dirty="0">
                <a:solidFill>
                  <a:srgbClr val="FFDF01"/>
                </a:solidFill>
              </a:rPr>
              <a:t>OUTPUT</a:t>
            </a:r>
          </a:p>
        </p:txBody>
      </p:sp>
    </p:spTree>
    <p:extLst>
      <p:ext uri="{BB962C8B-B14F-4D97-AF65-F5344CB8AC3E}">
        <p14:creationId xmlns:p14="http://schemas.microsoft.com/office/powerpoint/2010/main" val="28960965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Rectangle 6">
            <a:extLst>
              <a:ext uri="{FF2B5EF4-FFF2-40B4-BE49-F238E27FC236}">
                <a16:creationId xmlns:a16="http://schemas.microsoft.com/office/drawing/2014/main" id="{809FE403-5F9E-41D7-9C21-821767B09179}"/>
              </a:ext>
            </a:extLst>
          </p:cNvPr>
          <p:cNvSpPr/>
          <p:nvPr/>
        </p:nvSpPr>
        <p:spPr>
          <a:xfrm>
            <a:off x="643467" y="0"/>
            <a:ext cx="2702514" cy="6857999"/>
          </a:xfrm>
          <a:prstGeom prst="rect">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812D5D8-4658-4D01-83DF-D44A60D30564}"/>
              </a:ext>
            </a:extLst>
          </p:cNvPr>
          <p:cNvSpPr txBox="1">
            <a:spLocks/>
          </p:cNvSpPr>
          <p:nvPr/>
        </p:nvSpPr>
        <p:spPr>
          <a:xfrm>
            <a:off x="745724" y="133165"/>
            <a:ext cx="11322461" cy="632936"/>
          </a:xfrm>
          <a:prstGeom prst="rect">
            <a:avLst/>
          </a:prstGeom>
          <a:ln>
            <a:solidFill>
              <a:srgbClr val="62B4C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sz="3200" dirty="0">
                <a:ln>
                  <a:solidFill>
                    <a:schemeClr val="bg1"/>
                  </a:solidFill>
                </a:ln>
                <a:solidFill>
                  <a:srgbClr val="FFDF01"/>
                </a:solidFill>
              </a:rPr>
              <a:t>VIDEO DEMONSTRATION OF PROJECT</a:t>
            </a:r>
          </a:p>
        </p:txBody>
      </p:sp>
      <p:pic>
        <p:nvPicPr>
          <p:cNvPr id="2" name="Demonstration of application">
            <a:hlinkClick r:id="" action="ppaction://media"/>
            <a:extLst>
              <a:ext uri="{FF2B5EF4-FFF2-40B4-BE49-F238E27FC236}">
                <a16:creationId xmlns:a16="http://schemas.microsoft.com/office/drawing/2014/main" id="{9CBABC74-AA3C-47BE-B941-93FE01329B2A}"/>
              </a:ext>
            </a:extLst>
          </p:cNvPr>
          <p:cNvPicPr>
            <a:picLocks noChangeAspect="1"/>
          </p:cNvPicPr>
          <p:nvPr>
            <a:videoFile r:link="rId2"/>
            <p:extLst>
              <p:ext uri="{DAA4B4D4-6D71-4841-9C94-3DE7FCFB9230}">
                <p14:media xmlns:p14="http://schemas.microsoft.com/office/powerpoint/2010/main" r:embed="rId1">
                  <p14:fade out="750"/>
                </p14:media>
              </p:ext>
            </p:extLst>
          </p:nvPr>
        </p:nvPicPr>
        <p:blipFill>
          <a:blip r:embed="rId4"/>
          <a:stretch>
            <a:fillRect/>
          </a:stretch>
        </p:blipFill>
        <p:spPr>
          <a:xfrm>
            <a:off x="1148879" y="1017071"/>
            <a:ext cx="10399654" cy="5849806"/>
          </a:xfrm>
          <a:prstGeom prst="rect">
            <a:avLst/>
          </a:prstGeom>
        </p:spPr>
      </p:pic>
    </p:spTree>
    <p:extLst>
      <p:ext uri="{BB962C8B-B14F-4D97-AF65-F5344CB8AC3E}">
        <p14:creationId xmlns:p14="http://schemas.microsoft.com/office/powerpoint/2010/main" val="40306641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7ECF22-F0A6-4908-B624-4BD753BE3A07}"/>
              </a:ext>
            </a:extLst>
          </p:cNvPr>
          <p:cNvSpPr/>
          <p:nvPr/>
        </p:nvSpPr>
        <p:spPr>
          <a:xfrm>
            <a:off x="643466" y="0"/>
            <a:ext cx="11548534" cy="6857999"/>
          </a:xfrm>
          <a:prstGeom prst="rect">
            <a:avLst/>
          </a:prstGeom>
          <a:solidFill>
            <a:srgbClr val="62B4C6"/>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D9159C-5DCC-43DA-9DEE-F2E89BB00A1E}"/>
              </a:ext>
            </a:extLst>
          </p:cNvPr>
          <p:cNvSpPr/>
          <p:nvPr/>
        </p:nvSpPr>
        <p:spPr>
          <a:xfrm>
            <a:off x="0" y="0"/>
            <a:ext cx="643467" cy="6857999"/>
          </a:xfrm>
          <a:prstGeom prst="rect">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4D237C03-2AC9-431F-B02D-E10359B3531E}"/>
              </a:ext>
            </a:extLst>
          </p:cNvPr>
          <p:cNvSpPr txBox="1">
            <a:spLocks/>
          </p:cNvSpPr>
          <p:nvPr/>
        </p:nvSpPr>
        <p:spPr>
          <a:xfrm>
            <a:off x="1258524" y="1827512"/>
            <a:ext cx="10318418" cy="2581538"/>
          </a:xfrm>
          <a:prstGeom prst="rect">
            <a:avLst/>
          </a:prstGeom>
          <a:ln>
            <a:noFill/>
          </a:ln>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lnSpc>
                <a:spcPct val="120000"/>
              </a:lnSpc>
            </a:pPr>
            <a:r>
              <a:rPr lang="en-US" sz="9600" dirty="0">
                <a:ln>
                  <a:solidFill>
                    <a:schemeClr val="bg1"/>
                  </a:solidFill>
                </a:ln>
                <a:solidFill>
                  <a:srgbClr val="FFDF01"/>
                </a:solidFill>
              </a:rPr>
              <a:t>MODEL BUILDING IN IBM WATSON STUDIO</a:t>
            </a:r>
          </a:p>
        </p:txBody>
      </p:sp>
    </p:spTree>
    <p:extLst>
      <p:ext uri="{BB962C8B-B14F-4D97-AF65-F5344CB8AC3E}">
        <p14:creationId xmlns:p14="http://schemas.microsoft.com/office/powerpoint/2010/main" val="6820935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Rectangle 6">
            <a:extLst>
              <a:ext uri="{FF2B5EF4-FFF2-40B4-BE49-F238E27FC236}">
                <a16:creationId xmlns:a16="http://schemas.microsoft.com/office/drawing/2014/main" id="{809FE403-5F9E-41D7-9C21-821767B09179}"/>
              </a:ext>
            </a:extLst>
          </p:cNvPr>
          <p:cNvSpPr/>
          <p:nvPr/>
        </p:nvSpPr>
        <p:spPr>
          <a:xfrm>
            <a:off x="643467" y="0"/>
            <a:ext cx="2702514" cy="6857999"/>
          </a:xfrm>
          <a:prstGeom prst="rect">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3A1E37-3C98-4693-AFF5-12950FE83F28}"/>
              </a:ext>
            </a:extLst>
          </p:cNvPr>
          <p:cNvSpPr>
            <a:spLocks noGrp="1"/>
          </p:cNvSpPr>
          <p:nvPr>
            <p:ph idx="1"/>
          </p:nvPr>
        </p:nvSpPr>
        <p:spPr>
          <a:xfrm>
            <a:off x="1167990" y="1691148"/>
            <a:ext cx="9856019" cy="4787068"/>
          </a:xfrm>
        </p:spPr>
        <p:txBody>
          <a:bodyPr anchor="ctr">
            <a:noAutofit/>
          </a:bodyPr>
          <a:lstStyle/>
          <a:p>
            <a:pPr marL="0" indent="0">
              <a:buNone/>
            </a:pPr>
            <a:r>
              <a:rPr lang="en-US" dirty="0">
                <a:solidFill>
                  <a:srgbClr val="FFDF01"/>
                </a:solidFill>
              </a:rPr>
              <a:t>Libraries used:-</a:t>
            </a:r>
          </a:p>
          <a:p>
            <a:pPr marL="0" indent="0">
              <a:buNone/>
            </a:pPr>
            <a:r>
              <a:rPr lang="en-US" dirty="0">
                <a:solidFill>
                  <a:srgbClr val="FFDF01"/>
                </a:solidFill>
              </a:rPr>
              <a:t>1) </a:t>
            </a:r>
            <a:r>
              <a:rPr lang="en-US" dirty="0" err="1"/>
              <a:t>keras:for</a:t>
            </a:r>
            <a:r>
              <a:rPr lang="en-US" dirty="0"/>
              <a:t> developing and evaluating deep learning models.</a:t>
            </a:r>
          </a:p>
          <a:p>
            <a:pPr marL="0" indent="0">
              <a:buNone/>
            </a:pPr>
            <a:r>
              <a:rPr lang="en-US" dirty="0"/>
              <a:t>class imported: </a:t>
            </a:r>
            <a:r>
              <a:rPr lang="en-US" dirty="0" err="1"/>
              <a:t>ImageDataGenerator</a:t>
            </a:r>
            <a:endParaRPr lang="en-US" dirty="0"/>
          </a:p>
          <a:p>
            <a:pPr marL="0" indent="0">
              <a:buNone/>
            </a:pPr>
            <a:r>
              <a:rPr lang="en-US" dirty="0">
                <a:solidFill>
                  <a:srgbClr val="FFDF01"/>
                </a:solidFill>
              </a:rPr>
              <a:t>2) </a:t>
            </a:r>
            <a:r>
              <a:rPr lang="en-US" dirty="0" err="1"/>
              <a:t>tensforflow</a:t>
            </a:r>
            <a:r>
              <a:rPr lang="en-US" dirty="0"/>
              <a:t>: for fast numerical computing created.</a:t>
            </a:r>
          </a:p>
          <a:p>
            <a:pPr marL="0" indent="0">
              <a:buNone/>
            </a:pPr>
            <a:r>
              <a:rPr lang="en-US" dirty="0"/>
              <a:t>class </a:t>
            </a:r>
            <a:r>
              <a:rPr lang="en-US" dirty="0" err="1"/>
              <a:t>imported:Input</a:t>
            </a:r>
            <a:r>
              <a:rPr lang="en-US" dirty="0"/>
              <a:t>, Lambda, Dense, Flatten, Model, VGG16, </a:t>
            </a:r>
            <a:r>
              <a:rPr lang="en-US" dirty="0" err="1"/>
              <a:t>preprocess_input</a:t>
            </a:r>
            <a:r>
              <a:rPr lang="en-US" dirty="0"/>
              <a:t>, image, </a:t>
            </a:r>
            <a:r>
              <a:rPr lang="en-US" dirty="0" err="1"/>
              <a:t>load_img</a:t>
            </a:r>
            <a:r>
              <a:rPr lang="en-US" dirty="0"/>
              <a:t>, Sequential</a:t>
            </a:r>
          </a:p>
          <a:p>
            <a:pPr marL="0" indent="0">
              <a:buNone/>
            </a:pPr>
            <a:r>
              <a:rPr lang="en-US" dirty="0">
                <a:solidFill>
                  <a:srgbClr val="FFDF01"/>
                </a:solidFill>
              </a:rPr>
              <a:t>3) </a:t>
            </a:r>
            <a:r>
              <a:rPr lang="en-US" dirty="0" err="1"/>
              <a:t>BytesIO</a:t>
            </a:r>
            <a:r>
              <a:rPr lang="en-US" dirty="0"/>
              <a:t>: methods that manipulate bytes data in memory.</a:t>
            </a:r>
          </a:p>
          <a:p>
            <a:pPr marL="0" indent="0">
              <a:buNone/>
            </a:pPr>
            <a:r>
              <a:rPr lang="en-US" dirty="0"/>
              <a:t>class imported: io, </a:t>
            </a:r>
            <a:r>
              <a:rPr lang="en-US" dirty="0" err="1"/>
              <a:t>zipfile</a:t>
            </a:r>
            <a:endParaRPr lang="en-US" dirty="0"/>
          </a:p>
          <a:p>
            <a:pPr marL="0" indent="0">
              <a:buNone/>
            </a:pPr>
            <a:r>
              <a:rPr lang="en-US" dirty="0">
                <a:solidFill>
                  <a:srgbClr val="FFDF01"/>
                </a:solidFill>
              </a:rPr>
              <a:t>4) </a:t>
            </a:r>
            <a:r>
              <a:rPr lang="en-US" dirty="0"/>
              <a:t>glob: used to return all file paths that match a specific pattern.</a:t>
            </a:r>
          </a:p>
          <a:p>
            <a:pPr marL="0" indent="0">
              <a:buNone/>
            </a:pPr>
            <a:endParaRPr lang="en-US" dirty="0"/>
          </a:p>
        </p:txBody>
      </p:sp>
      <p:sp>
        <p:nvSpPr>
          <p:cNvPr id="9" name="Title 1">
            <a:extLst>
              <a:ext uri="{FF2B5EF4-FFF2-40B4-BE49-F238E27FC236}">
                <a16:creationId xmlns:a16="http://schemas.microsoft.com/office/drawing/2014/main" id="{03601C9A-3345-4945-8051-5CA06E0354B2}"/>
              </a:ext>
            </a:extLst>
          </p:cNvPr>
          <p:cNvSpPr txBox="1">
            <a:spLocks/>
          </p:cNvSpPr>
          <p:nvPr/>
        </p:nvSpPr>
        <p:spPr>
          <a:xfrm>
            <a:off x="5726097" y="157180"/>
            <a:ext cx="6286729" cy="632936"/>
          </a:xfrm>
          <a:prstGeom prst="rect">
            <a:avLst/>
          </a:prstGeom>
          <a:ln>
            <a:solidFill>
              <a:srgbClr val="62B4C6"/>
            </a:solidFill>
          </a:ln>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sz="3200" dirty="0">
                <a:ln>
                  <a:solidFill>
                    <a:schemeClr val="bg1"/>
                  </a:solidFill>
                </a:ln>
                <a:solidFill>
                  <a:srgbClr val="FFDF01"/>
                </a:solidFill>
              </a:rPr>
              <a:t>MODEL BUILDING IN IBM WATSON STUDIO</a:t>
            </a:r>
          </a:p>
        </p:txBody>
      </p:sp>
    </p:spTree>
    <p:extLst>
      <p:ext uri="{BB962C8B-B14F-4D97-AF65-F5344CB8AC3E}">
        <p14:creationId xmlns:p14="http://schemas.microsoft.com/office/powerpoint/2010/main" val="41431711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F33A1E37-3C98-4693-AFF5-12950FE83F28}"/>
              </a:ext>
            </a:extLst>
          </p:cNvPr>
          <p:cNvSpPr>
            <a:spLocks noGrp="1"/>
          </p:cNvSpPr>
          <p:nvPr>
            <p:ph idx="1"/>
          </p:nvPr>
        </p:nvSpPr>
        <p:spPr>
          <a:xfrm>
            <a:off x="3598251" y="2059619"/>
            <a:ext cx="7601419" cy="4134703"/>
          </a:xfrm>
        </p:spPr>
        <p:txBody>
          <a:bodyPr anchor="ctr">
            <a:normAutofit fontScale="55000" lnSpcReduction="20000"/>
          </a:bodyPr>
          <a:lstStyle/>
          <a:p>
            <a:pPr marL="0" indent="0">
              <a:lnSpc>
                <a:spcPct val="170000"/>
              </a:lnSpc>
              <a:buNone/>
            </a:pPr>
            <a:r>
              <a:rPr lang="en-US" sz="3200" dirty="0"/>
              <a:t>Detection of building defects including cracks and flakes on the wall surfaces is a crucial task of buildings’ maintenance, which if left undetected and untreated, can significantly affect the structural integrity and the aesthetic aspect of buildings.</a:t>
            </a:r>
          </a:p>
          <a:p>
            <a:pPr marL="0" indent="0">
              <a:lnSpc>
                <a:spcPct val="170000"/>
              </a:lnSpc>
              <a:buNone/>
            </a:pPr>
            <a:r>
              <a:rPr lang="en-US" sz="3200" dirty="0"/>
              <a:t>Clients are increasingly looking for fast and effective means to quickly and frequently survey and communicate the condition of their buildings so that essential repairs and maintenance work can be done before it becomes too dangerous and expensive.  As an alternative to </a:t>
            </a:r>
            <a:r>
              <a:rPr lang="en-US" sz="3200"/>
              <a:t>manual on-site </a:t>
            </a:r>
            <a:r>
              <a:rPr lang="en-US" sz="3200" dirty="0"/>
              <a:t>inspection methods, image analysis algorithms for detecting defects have been proposed. </a:t>
            </a:r>
          </a:p>
        </p:txBody>
      </p:sp>
      <p:sp>
        <p:nvSpPr>
          <p:cNvPr id="9" name="Content Placeholder 2">
            <a:extLst>
              <a:ext uri="{FF2B5EF4-FFF2-40B4-BE49-F238E27FC236}">
                <a16:creationId xmlns:a16="http://schemas.microsoft.com/office/drawing/2014/main" id="{3DE75498-9E9D-41A5-B951-4D75E81AEF51}"/>
              </a:ext>
            </a:extLst>
          </p:cNvPr>
          <p:cNvSpPr txBox="1">
            <a:spLocks/>
          </p:cNvSpPr>
          <p:nvPr/>
        </p:nvSpPr>
        <p:spPr>
          <a:xfrm>
            <a:off x="517332" y="1733580"/>
            <a:ext cx="2954784" cy="1463715"/>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Clr>
                <a:srgbClr val="404040"/>
              </a:buClr>
              <a:buNone/>
            </a:pPr>
            <a:r>
              <a:rPr lang="en-US" sz="2700" dirty="0">
                <a:solidFill>
                  <a:srgbClr val="404040"/>
                </a:solidFill>
              </a:rPr>
              <a:t>CORE</a:t>
            </a:r>
            <a:endParaRPr lang="en-US" sz="2700" dirty="0"/>
          </a:p>
        </p:txBody>
      </p:sp>
      <p:sp>
        <p:nvSpPr>
          <p:cNvPr id="14" name="Title 1">
            <a:extLst>
              <a:ext uri="{FF2B5EF4-FFF2-40B4-BE49-F238E27FC236}">
                <a16:creationId xmlns:a16="http://schemas.microsoft.com/office/drawing/2014/main" id="{906B14AA-576D-4477-A8EC-0589F4A6056B}"/>
              </a:ext>
            </a:extLst>
          </p:cNvPr>
          <p:cNvSpPr>
            <a:spLocks noGrp="1"/>
          </p:cNvSpPr>
          <p:nvPr>
            <p:ph type="title"/>
          </p:nvPr>
        </p:nvSpPr>
        <p:spPr>
          <a:xfrm>
            <a:off x="3989448" y="297952"/>
            <a:ext cx="5909569" cy="1463715"/>
          </a:xfrm>
        </p:spPr>
        <p:txBody>
          <a:bodyPr anchor="ctr">
            <a:normAutofit fontScale="90000"/>
          </a:bodyPr>
          <a:lstStyle/>
          <a:p>
            <a:r>
              <a:rPr lang="en-US" sz="8000" dirty="0">
                <a:ln>
                  <a:solidFill>
                    <a:schemeClr val="bg1"/>
                  </a:solidFill>
                </a:ln>
                <a:solidFill>
                  <a:srgbClr val="FFDF01"/>
                </a:solidFill>
              </a:rPr>
              <a:t>introduction</a:t>
            </a:r>
            <a:endParaRPr lang="en-US" sz="4800" dirty="0">
              <a:ln>
                <a:solidFill>
                  <a:schemeClr val="bg1"/>
                </a:solidFill>
              </a:ln>
              <a:solidFill>
                <a:srgbClr val="FFDF01"/>
              </a:solidFill>
            </a:endParaRPr>
          </a:p>
        </p:txBody>
      </p:sp>
    </p:spTree>
    <p:extLst>
      <p:ext uri="{BB962C8B-B14F-4D97-AF65-F5344CB8AC3E}">
        <p14:creationId xmlns:p14="http://schemas.microsoft.com/office/powerpoint/2010/main" val="394084711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Rectangle 6">
            <a:extLst>
              <a:ext uri="{FF2B5EF4-FFF2-40B4-BE49-F238E27FC236}">
                <a16:creationId xmlns:a16="http://schemas.microsoft.com/office/drawing/2014/main" id="{809FE403-5F9E-41D7-9C21-821767B09179}"/>
              </a:ext>
            </a:extLst>
          </p:cNvPr>
          <p:cNvSpPr/>
          <p:nvPr/>
        </p:nvSpPr>
        <p:spPr>
          <a:xfrm>
            <a:off x="643467" y="0"/>
            <a:ext cx="2702514" cy="6857999"/>
          </a:xfrm>
          <a:prstGeom prst="rect">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3A1E37-3C98-4693-AFF5-12950FE83F28}"/>
              </a:ext>
            </a:extLst>
          </p:cNvPr>
          <p:cNvSpPr>
            <a:spLocks noGrp="1"/>
          </p:cNvSpPr>
          <p:nvPr>
            <p:ph idx="1"/>
          </p:nvPr>
        </p:nvSpPr>
        <p:spPr>
          <a:xfrm>
            <a:off x="1167990" y="1691148"/>
            <a:ext cx="9856019" cy="4787068"/>
          </a:xfrm>
        </p:spPr>
        <p:txBody>
          <a:bodyPr anchor="ctr">
            <a:noAutofit/>
          </a:bodyPr>
          <a:lstStyle/>
          <a:p>
            <a:pPr marL="0" indent="0">
              <a:buNone/>
            </a:pPr>
            <a:r>
              <a:rPr lang="en-US" dirty="0">
                <a:solidFill>
                  <a:srgbClr val="FFDF01"/>
                </a:solidFill>
              </a:rPr>
              <a:t>5) </a:t>
            </a:r>
            <a:r>
              <a:rPr lang="en-US" dirty="0" err="1"/>
              <a:t>numpy</a:t>
            </a:r>
            <a:r>
              <a:rPr lang="en-US" dirty="0"/>
              <a:t>: to perform a wide variety of mathematical operations on arrays.</a:t>
            </a:r>
          </a:p>
          <a:p>
            <a:pPr marL="0" indent="0">
              <a:buNone/>
            </a:pPr>
            <a:r>
              <a:rPr lang="en-US" dirty="0">
                <a:solidFill>
                  <a:srgbClr val="FFDF01"/>
                </a:solidFill>
              </a:rPr>
              <a:t>6) </a:t>
            </a:r>
            <a:r>
              <a:rPr lang="en-US" dirty="0" err="1"/>
              <a:t>pandas:is</a:t>
            </a:r>
            <a:r>
              <a:rPr lang="en-US" dirty="0"/>
              <a:t> a fast, powerful, flexible and easy to use open source data analysis and manipulation tool.</a:t>
            </a:r>
          </a:p>
          <a:p>
            <a:pPr marL="0" indent="0">
              <a:buNone/>
            </a:pPr>
            <a:r>
              <a:rPr lang="en-US" dirty="0">
                <a:solidFill>
                  <a:srgbClr val="FFDF01"/>
                </a:solidFill>
              </a:rPr>
              <a:t>7) </a:t>
            </a:r>
            <a:r>
              <a:rPr lang="en-US" dirty="0" err="1"/>
              <a:t>os:provides</a:t>
            </a:r>
            <a:r>
              <a:rPr lang="en-US" dirty="0"/>
              <a:t> functions for interacting with the operating system.</a:t>
            </a:r>
          </a:p>
          <a:p>
            <a:pPr marL="0" indent="0">
              <a:buNone/>
            </a:pPr>
            <a:r>
              <a:rPr lang="en-US" dirty="0">
                <a:solidFill>
                  <a:srgbClr val="FFDF01"/>
                </a:solidFill>
              </a:rPr>
              <a:t>8) </a:t>
            </a:r>
            <a:r>
              <a:rPr lang="en-US" dirty="0"/>
              <a:t>types: contains type objects for all object types defined by the standard interpreter.</a:t>
            </a:r>
          </a:p>
          <a:p>
            <a:pPr marL="0" indent="0">
              <a:buNone/>
            </a:pPr>
            <a:r>
              <a:rPr lang="en-US" dirty="0">
                <a:solidFill>
                  <a:srgbClr val="FFDF01"/>
                </a:solidFill>
              </a:rPr>
              <a:t>9) </a:t>
            </a:r>
            <a:r>
              <a:rPr lang="en-US" dirty="0" err="1"/>
              <a:t>botocore.client:low-level</a:t>
            </a:r>
            <a:r>
              <a:rPr lang="en-US" dirty="0"/>
              <a:t> interface to a growing number of Amazon Web Services.</a:t>
            </a:r>
          </a:p>
          <a:p>
            <a:pPr marL="0" indent="0">
              <a:buNone/>
            </a:pPr>
            <a:r>
              <a:rPr lang="en-US" dirty="0"/>
              <a:t>class imported: Config</a:t>
            </a:r>
          </a:p>
          <a:p>
            <a:pPr marL="0" indent="0">
              <a:buNone/>
            </a:pPr>
            <a:r>
              <a:rPr lang="en-US" dirty="0">
                <a:solidFill>
                  <a:srgbClr val="FFDF01"/>
                </a:solidFill>
              </a:rPr>
              <a:t>10) </a:t>
            </a:r>
            <a:r>
              <a:rPr lang="en-US" dirty="0"/>
              <a:t>ibm_boto3:the IBM COS SDK for Python, which allows Python developers to write software that makes use of IBM's COS service.</a:t>
            </a:r>
          </a:p>
        </p:txBody>
      </p:sp>
      <p:sp>
        <p:nvSpPr>
          <p:cNvPr id="9" name="Title 1">
            <a:extLst>
              <a:ext uri="{FF2B5EF4-FFF2-40B4-BE49-F238E27FC236}">
                <a16:creationId xmlns:a16="http://schemas.microsoft.com/office/drawing/2014/main" id="{03601C9A-3345-4945-8051-5CA06E0354B2}"/>
              </a:ext>
            </a:extLst>
          </p:cNvPr>
          <p:cNvSpPr txBox="1">
            <a:spLocks/>
          </p:cNvSpPr>
          <p:nvPr/>
        </p:nvSpPr>
        <p:spPr>
          <a:xfrm>
            <a:off x="5726097" y="157180"/>
            <a:ext cx="6286729" cy="632936"/>
          </a:xfrm>
          <a:prstGeom prst="rect">
            <a:avLst/>
          </a:prstGeom>
          <a:ln>
            <a:solidFill>
              <a:srgbClr val="62B4C6"/>
            </a:solidFill>
          </a:ln>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sz="3200" dirty="0">
                <a:ln>
                  <a:solidFill>
                    <a:schemeClr val="bg1"/>
                  </a:solidFill>
                </a:ln>
                <a:solidFill>
                  <a:srgbClr val="FFDF01"/>
                </a:solidFill>
              </a:rPr>
              <a:t>MODEL BUILDING IN IBM WATSON STUDIO</a:t>
            </a:r>
          </a:p>
        </p:txBody>
      </p:sp>
    </p:spTree>
    <p:extLst>
      <p:ext uri="{BB962C8B-B14F-4D97-AF65-F5344CB8AC3E}">
        <p14:creationId xmlns:p14="http://schemas.microsoft.com/office/powerpoint/2010/main" val="170240128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7ECF22-F0A6-4908-B624-4BD753BE3A07}"/>
              </a:ext>
            </a:extLst>
          </p:cNvPr>
          <p:cNvSpPr/>
          <p:nvPr/>
        </p:nvSpPr>
        <p:spPr>
          <a:xfrm>
            <a:off x="643466" y="0"/>
            <a:ext cx="11548534" cy="6857999"/>
          </a:xfrm>
          <a:prstGeom prst="rect">
            <a:avLst/>
          </a:prstGeom>
          <a:solidFill>
            <a:srgbClr val="62B4C6"/>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D9159C-5DCC-43DA-9DEE-F2E89BB00A1E}"/>
              </a:ext>
            </a:extLst>
          </p:cNvPr>
          <p:cNvSpPr/>
          <p:nvPr/>
        </p:nvSpPr>
        <p:spPr>
          <a:xfrm>
            <a:off x="0" y="0"/>
            <a:ext cx="643467" cy="6857999"/>
          </a:xfrm>
          <a:prstGeom prst="rect">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4D237C03-2AC9-431F-B02D-E10359B3531E}"/>
              </a:ext>
            </a:extLst>
          </p:cNvPr>
          <p:cNvSpPr txBox="1">
            <a:spLocks/>
          </p:cNvSpPr>
          <p:nvPr/>
        </p:nvSpPr>
        <p:spPr>
          <a:xfrm>
            <a:off x="1258524" y="1978432"/>
            <a:ext cx="10318418" cy="2581538"/>
          </a:xfrm>
          <a:prstGeom prst="rect">
            <a:avLst/>
          </a:prstGeom>
          <a:ln>
            <a:noFill/>
          </a:ln>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sz="11500" dirty="0">
                <a:ln>
                  <a:solidFill>
                    <a:schemeClr val="bg1"/>
                  </a:solidFill>
                </a:ln>
                <a:solidFill>
                  <a:srgbClr val="FFDF01"/>
                </a:solidFill>
              </a:rPr>
              <a:t>Thank you</a:t>
            </a:r>
            <a:endParaRPr lang="en-US" sz="9600" spc="800" dirty="0">
              <a:ln>
                <a:solidFill>
                  <a:schemeClr val="tx1"/>
                </a:solidFill>
              </a:ln>
              <a:solidFill>
                <a:srgbClr val="FFDF01"/>
              </a:solidFill>
            </a:endParaRPr>
          </a:p>
        </p:txBody>
      </p:sp>
    </p:spTree>
    <p:extLst>
      <p:ext uri="{BB962C8B-B14F-4D97-AF65-F5344CB8AC3E}">
        <p14:creationId xmlns:p14="http://schemas.microsoft.com/office/powerpoint/2010/main" val="38721833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F33A1E37-3C98-4693-AFF5-12950FE83F28}"/>
              </a:ext>
            </a:extLst>
          </p:cNvPr>
          <p:cNvSpPr>
            <a:spLocks noGrp="1"/>
          </p:cNvSpPr>
          <p:nvPr>
            <p:ph idx="1"/>
          </p:nvPr>
        </p:nvSpPr>
        <p:spPr>
          <a:xfrm>
            <a:off x="3824393" y="1617168"/>
            <a:ext cx="7601419" cy="3200402"/>
          </a:xfrm>
        </p:spPr>
        <p:txBody>
          <a:bodyPr anchor="ctr">
            <a:normAutofit/>
          </a:bodyPr>
          <a:lstStyle/>
          <a:p>
            <a:pPr marL="0" indent="0">
              <a:buNone/>
            </a:pPr>
            <a:r>
              <a:rPr lang="en-US" sz="2400" b="0" i="0" dirty="0">
                <a:solidFill>
                  <a:srgbClr val="FFFFFF"/>
                </a:solidFill>
                <a:effectLst/>
                <a:latin typeface="Segoe UI" panose="020B0502040204020203" pitchFamily="34" charset="0"/>
              </a:rPr>
              <a:t>The objective of the project is to build an application to detect the type of building defect model using an integrated webcam to capture the video frame and the video frame is compared with </a:t>
            </a:r>
            <a:r>
              <a:rPr lang="en-US" sz="2400" b="0" i="0">
                <a:solidFill>
                  <a:srgbClr val="FFFFFF"/>
                </a:solidFill>
                <a:effectLst/>
                <a:latin typeface="Segoe UI" panose="020B0502040204020203" pitchFamily="34" charset="0"/>
              </a:rPr>
              <a:t>the pre-trained </a:t>
            </a:r>
            <a:r>
              <a:rPr lang="en-US" sz="2400" b="0" i="0" dirty="0">
                <a:solidFill>
                  <a:srgbClr val="FFFFFF"/>
                </a:solidFill>
                <a:effectLst/>
                <a:latin typeface="Segoe UI" panose="020B0502040204020203" pitchFamily="34" charset="0"/>
              </a:rPr>
              <a:t>model and the type of building defect is identified and showcased on the OpenCV window.</a:t>
            </a:r>
            <a:endParaRPr lang="en-US" sz="3200" dirty="0"/>
          </a:p>
        </p:txBody>
      </p:sp>
      <p:sp>
        <p:nvSpPr>
          <p:cNvPr id="9" name="Content Placeholder 2">
            <a:extLst>
              <a:ext uri="{FF2B5EF4-FFF2-40B4-BE49-F238E27FC236}">
                <a16:creationId xmlns:a16="http://schemas.microsoft.com/office/drawing/2014/main" id="{3DE75498-9E9D-41A5-B951-4D75E81AEF51}"/>
              </a:ext>
            </a:extLst>
          </p:cNvPr>
          <p:cNvSpPr txBox="1">
            <a:spLocks/>
          </p:cNvSpPr>
          <p:nvPr/>
        </p:nvSpPr>
        <p:spPr>
          <a:xfrm>
            <a:off x="766188" y="2194938"/>
            <a:ext cx="3936991" cy="1463715"/>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Clr>
                <a:srgbClr val="404040"/>
              </a:buClr>
              <a:buNone/>
            </a:pPr>
            <a:r>
              <a:rPr lang="en-US" sz="3200" dirty="0">
                <a:solidFill>
                  <a:srgbClr val="404040"/>
                </a:solidFill>
              </a:rPr>
              <a:t>OBJECTIVE</a:t>
            </a:r>
            <a:endParaRPr lang="en-US" sz="3200" dirty="0">
              <a:solidFill>
                <a:srgbClr val="3F3F3F"/>
              </a:solidFill>
            </a:endParaRPr>
          </a:p>
          <a:p>
            <a:pPr marL="0" indent="0">
              <a:buFont typeface="Arial" panose="020B0604020202020204" pitchFamily="34" charset="0"/>
              <a:buNone/>
            </a:pPr>
            <a:endParaRPr lang="en-US" sz="3200" dirty="0"/>
          </a:p>
          <a:p>
            <a:pPr marL="0" indent="0">
              <a:buFont typeface="Arial" panose="020B0604020202020204" pitchFamily="34" charset="0"/>
              <a:buNone/>
            </a:pPr>
            <a:endParaRPr lang="en-US" sz="3200" dirty="0"/>
          </a:p>
        </p:txBody>
      </p:sp>
    </p:spTree>
    <p:extLst>
      <p:ext uri="{BB962C8B-B14F-4D97-AF65-F5344CB8AC3E}">
        <p14:creationId xmlns:p14="http://schemas.microsoft.com/office/powerpoint/2010/main" val="126087917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F33A1E37-3C98-4693-AFF5-12950FE83F28}"/>
              </a:ext>
            </a:extLst>
          </p:cNvPr>
          <p:cNvSpPr>
            <a:spLocks noGrp="1"/>
          </p:cNvSpPr>
          <p:nvPr>
            <p:ph idx="1"/>
          </p:nvPr>
        </p:nvSpPr>
        <p:spPr>
          <a:xfrm>
            <a:off x="3936991" y="1554690"/>
            <a:ext cx="7601419" cy="3359097"/>
          </a:xfrm>
        </p:spPr>
        <p:txBody>
          <a:bodyPr anchor="ctr">
            <a:normAutofit/>
          </a:bodyPr>
          <a:lstStyle/>
          <a:p>
            <a:pPr marL="514350" indent="-514350">
              <a:buClr>
                <a:schemeClr val="tx1"/>
              </a:buClr>
              <a:buFont typeface="+mj-lt"/>
              <a:buAutoNum type="arabicPeriod"/>
            </a:pPr>
            <a:r>
              <a:rPr lang="en-US" sz="2800" dirty="0">
                <a:solidFill>
                  <a:schemeClr val="tx1"/>
                </a:solidFill>
              </a:rPr>
              <a:t>THEORY</a:t>
            </a:r>
          </a:p>
          <a:p>
            <a:pPr marL="514350" indent="-514350">
              <a:buClr>
                <a:schemeClr val="tx1"/>
              </a:buClr>
              <a:buFont typeface="+mj-lt"/>
              <a:buAutoNum type="arabicPeriod"/>
            </a:pPr>
            <a:r>
              <a:rPr lang="en-AE" sz="2800" dirty="0">
                <a:effectLst/>
              </a:rPr>
              <a:t>MODEL BUILDING AND IMPLEMENTATION    IN LOCAL SYSTEM</a:t>
            </a:r>
            <a:endParaRPr lang="en-US" sz="2800" dirty="0">
              <a:solidFill>
                <a:schemeClr val="tx1"/>
              </a:solidFill>
            </a:endParaRPr>
          </a:p>
          <a:p>
            <a:pPr marL="514350" indent="-514350">
              <a:buClr>
                <a:schemeClr val="tx1"/>
              </a:buClr>
              <a:buFont typeface="+mj-lt"/>
              <a:buAutoNum type="arabicPeriod"/>
            </a:pPr>
            <a:r>
              <a:rPr lang="en-AE" sz="2800" dirty="0">
                <a:effectLst/>
              </a:rPr>
              <a:t>INTEGRATION WITH FLASK</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514350" indent="-514350">
              <a:buClr>
                <a:schemeClr val="tx1"/>
              </a:buClr>
              <a:buFont typeface="+mj-lt"/>
              <a:buAutoNum type="arabicPeriod"/>
            </a:pPr>
            <a:r>
              <a:rPr lang="en-AE" sz="2800" dirty="0">
                <a:effectLst/>
              </a:rPr>
              <a:t>MODEL BUILDING IN IBM WATSON STUDIO</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Clr>
                <a:schemeClr val="tx1"/>
              </a:buClr>
              <a:buNone/>
            </a:pPr>
            <a:endParaRPr lang="en-US" sz="2800" dirty="0">
              <a:solidFill>
                <a:schemeClr val="tx1"/>
              </a:solidFill>
            </a:endParaRPr>
          </a:p>
        </p:txBody>
      </p:sp>
      <p:sp>
        <p:nvSpPr>
          <p:cNvPr id="9" name="Content Placeholder 2">
            <a:extLst>
              <a:ext uri="{FF2B5EF4-FFF2-40B4-BE49-F238E27FC236}">
                <a16:creationId xmlns:a16="http://schemas.microsoft.com/office/drawing/2014/main" id="{3DE75498-9E9D-41A5-B951-4D75E81AEF51}"/>
              </a:ext>
            </a:extLst>
          </p:cNvPr>
          <p:cNvSpPr txBox="1">
            <a:spLocks/>
          </p:cNvSpPr>
          <p:nvPr/>
        </p:nvSpPr>
        <p:spPr>
          <a:xfrm>
            <a:off x="-152166" y="2387806"/>
            <a:ext cx="3936991" cy="1463715"/>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Clr>
                <a:srgbClr val="404040"/>
              </a:buClr>
              <a:buNone/>
            </a:pPr>
            <a:r>
              <a:rPr lang="en-US" sz="3200" dirty="0">
                <a:solidFill>
                  <a:srgbClr val="404040"/>
                </a:solidFill>
              </a:rPr>
              <a:t> </a:t>
            </a:r>
            <a:r>
              <a:rPr lang="en-US" sz="3200" dirty="0">
                <a:solidFill>
                  <a:srgbClr val="3F3F3F"/>
                </a:solidFill>
              </a:rPr>
              <a:t>TOPICS </a:t>
            </a:r>
          </a:p>
          <a:p>
            <a:pPr marL="0" indent="0">
              <a:buFont typeface="Arial" panose="020B0604020202020204" pitchFamily="34" charset="0"/>
              <a:buNone/>
            </a:pPr>
            <a:endParaRPr lang="en-US" sz="3200" dirty="0">
              <a:solidFill>
                <a:srgbClr val="3F3F3F"/>
              </a:solidFill>
            </a:endParaRPr>
          </a:p>
          <a:p>
            <a:pPr marL="0" indent="0">
              <a:buFont typeface="Arial" panose="020B0604020202020204" pitchFamily="34" charset="0"/>
              <a:buNone/>
            </a:pPr>
            <a:endParaRPr lang="en-US" sz="3200" dirty="0"/>
          </a:p>
        </p:txBody>
      </p:sp>
    </p:spTree>
    <p:extLst>
      <p:ext uri="{BB962C8B-B14F-4D97-AF65-F5344CB8AC3E}">
        <p14:creationId xmlns:p14="http://schemas.microsoft.com/office/powerpoint/2010/main" val="258613903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7ECF22-F0A6-4908-B624-4BD753BE3A07}"/>
              </a:ext>
            </a:extLst>
          </p:cNvPr>
          <p:cNvSpPr/>
          <p:nvPr/>
        </p:nvSpPr>
        <p:spPr>
          <a:xfrm>
            <a:off x="643466" y="0"/>
            <a:ext cx="11548534" cy="6857999"/>
          </a:xfrm>
          <a:prstGeom prst="rect">
            <a:avLst/>
          </a:prstGeom>
          <a:solidFill>
            <a:srgbClr val="62B4C6"/>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D9159C-5DCC-43DA-9DEE-F2E89BB00A1E}"/>
              </a:ext>
            </a:extLst>
          </p:cNvPr>
          <p:cNvSpPr/>
          <p:nvPr/>
        </p:nvSpPr>
        <p:spPr>
          <a:xfrm>
            <a:off x="0" y="0"/>
            <a:ext cx="643467" cy="6857999"/>
          </a:xfrm>
          <a:prstGeom prst="rect">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4D237C03-2AC9-431F-B02D-E10359B3531E}"/>
              </a:ext>
            </a:extLst>
          </p:cNvPr>
          <p:cNvSpPr txBox="1">
            <a:spLocks/>
          </p:cNvSpPr>
          <p:nvPr/>
        </p:nvSpPr>
        <p:spPr>
          <a:xfrm>
            <a:off x="1258524" y="1827512"/>
            <a:ext cx="10318418" cy="2581538"/>
          </a:xfrm>
          <a:prstGeom prst="rect">
            <a:avLst/>
          </a:prstGeom>
          <a:ln>
            <a:noFill/>
          </a:ln>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lnSpc>
                <a:spcPct val="110000"/>
              </a:lnSpc>
            </a:pPr>
            <a:r>
              <a:rPr lang="en-US" sz="9600" dirty="0">
                <a:ln>
                  <a:solidFill>
                    <a:schemeClr val="bg1"/>
                  </a:solidFill>
                </a:ln>
                <a:solidFill>
                  <a:srgbClr val="FFDF01"/>
                </a:solidFill>
              </a:rPr>
              <a:t>THEORY</a:t>
            </a:r>
            <a:endParaRPr lang="en-US" sz="9600" spc="800" dirty="0">
              <a:ln>
                <a:solidFill>
                  <a:schemeClr val="tx1"/>
                </a:solidFill>
              </a:ln>
              <a:solidFill>
                <a:srgbClr val="FFDF01"/>
              </a:solidFill>
            </a:endParaRPr>
          </a:p>
        </p:txBody>
      </p:sp>
    </p:spTree>
    <p:extLst>
      <p:ext uri="{BB962C8B-B14F-4D97-AF65-F5344CB8AC3E}">
        <p14:creationId xmlns:p14="http://schemas.microsoft.com/office/powerpoint/2010/main" val="74846433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6" name="Rectangle 45">
            <a:extLst>
              <a:ext uri="{FF2B5EF4-FFF2-40B4-BE49-F238E27FC236}">
                <a16:creationId xmlns:a16="http://schemas.microsoft.com/office/drawing/2014/main" id="{2DFA3C37-44FE-40AA-A90E-3176E271FCDB}"/>
              </a:ext>
            </a:extLst>
          </p:cNvPr>
          <p:cNvSpPr/>
          <p:nvPr/>
        </p:nvSpPr>
        <p:spPr>
          <a:xfrm>
            <a:off x="643467" y="0"/>
            <a:ext cx="2702514" cy="6857999"/>
          </a:xfrm>
          <a:prstGeom prst="rect">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3A1E37-3C98-4693-AFF5-12950FE83F28}"/>
              </a:ext>
            </a:extLst>
          </p:cNvPr>
          <p:cNvSpPr>
            <a:spLocks noGrp="1"/>
          </p:cNvSpPr>
          <p:nvPr>
            <p:ph idx="1"/>
          </p:nvPr>
        </p:nvSpPr>
        <p:spPr>
          <a:xfrm>
            <a:off x="1382058" y="2592281"/>
            <a:ext cx="10166475" cy="2840072"/>
          </a:xfrm>
        </p:spPr>
        <p:txBody>
          <a:bodyPr anchor="ctr">
            <a:noAutofit/>
          </a:bodyPr>
          <a:lstStyle/>
          <a:p>
            <a:pPr marL="0" indent="0">
              <a:buNone/>
            </a:pPr>
            <a:r>
              <a:rPr lang="en-US" sz="2800" dirty="0">
                <a:solidFill>
                  <a:srgbClr val="FFDF01"/>
                </a:solidFill>
              </a:rPr>
              <a:t>Convolutional Neural Networks (</a:t>
            </a:r>
            <a:r>
              <a:rPr lang="en-US" sz="2800" dirty="0" err="1">
                <a:solidFill>
                  <a:srgbClr val="FFDF01"/>
                </a:solidFill>
              </a:rPr>
              <a:t>ConvNet</a:t>
            </a:r>
            <a:r>
              <a:rPr lang="en-US" sz="2800" dirty="0">
                <a:solidFill>
                  <a:srgbClr val="FFDF01"/>
                </a:solidFill>
              </a:rPr>
              <a:t>)</a:t>
            </a:r>
          </a:p>
          <a:p>
            <a:pPr>
              <a:buClr>
                <a:srgbClr val="FFDF01"/>
              </a:buClr>
            </a:pPr>
            <a:r>
              <a:rPr lang="en-US" sz="2400" b="0" i="0" dirty="0">
                <a:effectLst/>
                <a:latin typeface="Segoe UI" panose="020B0502040204020203" pitchFamily="34" charset="0"/>
              </a:rPr>
              <a:t>Subset of machine learning and are the heart of deep learning algorithms. </a:t>
            </a:r>
          </a:p>
          <a:p>
            <a:pPr>
              <a:buClr>
                <a:srgbClr val="FFDF01"/>
              </a:buClr>
            </a:pPr>
            <a:r>
              <a:rPr lang="en-US" sz="2400" b="0" i="0" dirty="0">
                <a:effectLst/>
                <a:latin typeface="Segoe UI" panose="020B0502040204020203" pitchFamily="34" charset="0"/>
              </a:rPr>
              <a:t>Used in classification and computer vision tasks. </a:t>
            </a:r>
          </a:p>
          <a:p>
            <a:pPr>
              <a:buClr>
                <a:srgbClr val="FFDF01"/>
              </a:buClr>
            </a:pPr>
            <a:r>
              <a:rPr lang="en-US" sz="2400" b="0" i="0" dirty="0">
                <a:effectLst/>
                <a:latin typeface="Segoe UI" panose="020B0502040204020203" pitchFamily="34" charset="0"/>
              </a:rPr>
              <a:t>Comprised of node layers, which contains an input layer, one or more hidden layers, and an output layer. </a:t>
            </a:r>
          </a:p>
          <a:p>
            <a:pPr>
              <a:buClr>
                <a:srgbClr val="FFDF01"/>
              </a:buClr>
            </a:pPr>
            <a:r>
              <a:rPr lang="en-US" sz="2400" b="0" i="0" dirty="0">
                <a:effectLst/>
                <a:latin typeface="Segoe UI" panose="020B0502040204020203" pitchFamily="34" charset="0"/>
              </a:rPr>
              <a:t>The convolution layer is where majority of computation occurs here and it requires the input data, a filter and a feature map. </a:t>
            </a:r>
          </a:p>
          <a:p>
            <a:pPr>
              <a:buClr>
                <a:srgbClr val="FFDF01"/>
              </a:buClr>
            </a:pPr>
            <a:r>
              <a:rPr lang="en-US" sz="2400" b="0" i="0" dirty="0">
                <a:effectLst/>
                <a:latin typeface="Segoe UI" panose="020B0502040204020203" pitchFamily="34" charset="0"/>
              </a:rPr>
              <a:t>The pooling layer reduces the number of parameters in the input. </a:t>
            </a:r>
          </a:p>
          <a:p>
            <a:pPr>
              <a:buClr>
                <a:srgbClr val="FFDF01"/>
              </a:buClr>
            </a:pPr>
            <a:r>
              <a:rPr lang="en-US" sz="2400" b="0" i="0" dirty="0">
                <a:effectLst/>
                <a:latin typeface="Segoe UI" panose="020B0502040204020203" pitchFamily="34" charset="0"/>
              </a:rPr>
              <a:t>Fully Connected layers allow each node in the output layer to connect directly to a node in the previous layer.</a:t>
            </a:r>
          </a:p>
          <a:p>
            <a:pPr marL="0" indent="0">
              <a:buNone/>
            </a:pPr>
            <a:endParaRPr lang="en-US" sz="2800" dirty="0">
              <a:solidFill>
                <a:srgbClr val="FFDF01"/>
              </a:solidFill>
            </a:endParaRPr>
          </a:p>
        </p:txBody>
      </p:sp>
      <p:sp>
        <p:nvSpPr>
          <p:cNvPr id="71" name="Title 1">
            <a:extLst>
              <a:ext uri="{FF2B5EF4-FFF2-40B4-BE49-F238E27FC236}">
                <a16:creationId xmlns:a16="http://schemas.microsoft.com/office/drawing/2014/main" id="{066D2ED7-40F7-4C8C-B0B3-D543842AB249}"/>
              </a:ext>
            </a:extLst>
          </p:cNvPr>
          <p:cNvSpPr txBox="1">
            <a:spLocks/>
          </p:cNvSpPr>
          <p:nvPr/>
        </p:nvSpPr>
        <p:spPr>
          <a:xfrm>
            <a:off x="10067278" y="156404"/>
            <a:ext cx="1624613" cy="632936"/>
          </a:xfrm>
          <a:prstGeom prst="rect">
            <a:avLst/>
          </a:prstGeom>
          <a:ln>
            <a:solidFill>
              <a:srgbClr val="62B4C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sz="3200" dirty="0">
                <a:ln>
                  <a:solidFill>
                    <a:schemeClr val="bg1"/>
                  </a:solidFill>
                </a:ln>
                <a:solidFill>
                  <a:srgbClr val="FFDF01"/>
                </a:solidFill>
              </a:rPr>
              <a:t>THEORY</a:t>
            </a:r>
          </a:p>
        </p:txBody>
      </p:sp>
    </p:spTree>
    <p:extLst>
      <p:ext uri="{BB962C8B-B14F-4D97-AF65-F5344CB8AC3E}">
        <p14:creationId xmlns:p14="http://schemas.microsoft.com/office/powerpoint/2010/main" val="231790470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6" name="Rectangle 45">
            <a:extLst>
              <a:ext uri="{FF2B5EF4-FFF2-40B4-BE49-F238E27FC236}">
                <a16:creationId xmlns:a16="http://schemas.microsoft.com/office/drawing/2014/main" id="{2DFA3C37-44FE-40AA-A90E-3176E271FCDB}"/>
              </a:ext>
            </a:extLst>
          </p:cNvPr>
          <p:cNvSpPr/>
          <p:nvPr/>
        </p:nvSpPr>
        <p:spPr>
          <a:xfrm>
            <a:off x="643467" y="0"/>
            <a:ext cx="2702514" cy="6857999"/>
          </a:xfrm>
          <a:prstGeom prst="rect">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3A1E37-3C98-4693-AFF5-12950FE83F28}"/>
              </a:ext>
            </a:extLst>
          </p:cNvPr>
          <p:cNvSpPr>
            <a:spLocks noGrp="1"/>
          </p:cNvSpPr>
          <p:nvPr>
            <p:ph idx="1"/>
          </p:nvPr>
        </p:nvSpPr>
        <p:spPr>
          <a:xfrm>
            <a:off x="1765113" y="2598814"/>
            <a:ext cx="8661774" cy="2957826"/>
          </a:xfrm>
        </p:spPr>
        <p:txBody>
          <a:bodyPr anchor="ctr">
            <a:noAutofit/>
          </a:bodyPr>
          <a:lstStyle/>
          <a:p>
            <a:pPr marL="0" indent="0">
              <a:buNone/>
            </a:pPr>
            <a:r>
              <a:rPr lang="en-US" sz="2800" dirty="0">
                <a:solidFill>
                  <a:srgbClr val="FFDF01"/>
                </a:solidFill>
              </a:rPr>
              <a:t>VGG-16</a:t>
            </a:r>
          </a:p>
          <a:p>
            <a:pPr>
              <a:buClr>
                <a:srgbClr val="FFDF01"/>
              </a:buClr>
            </a:pPr>
            <a:r>
              <a:rPr lang="en-US" sz="2400" b="0" i="0" dirty="0">
                <a:effectLst/>
                <a:latin typeface="Segoe UI" panose="020B0502040204020203" pitchFamily="34" charset="0"/>
              </a:rPr>
              <a:t>The VGG-16 is a powerful network with simple architecture.</a:t>
            </a:r>
          </a:p>
          <a:p>
            <a:pPr>
              <a:buClr>
                <a:srgbClr val="FFDF01"/>
              </a:buClr>
            </a:pPr>
            <a:r>
              <a:rPr lang="en-US" sz="2400" b="0" i="0" dirty="0">
                <a:effectLst/>
                <a:latin typeface="Segoe UI" panose="020B0502040204020203" pitchFamily="34" charset="0"/>
              </a:rPr>
              <a:t>It is easier to modify for transfer learning and for the CAM technique without compromising the accuracy.</a:t>
            </a:r>
          </a:p>
          <a:p>
            <a:pPr>
              <a:buClr>
                <a:srgbClr val="FFDF01"/>
              </a:buClr>
            </a:pPr>
            <a:r>
              <a:rPr lang="en-US" sz="2400" b="0" i="0" dirty="0">
                <a:effectLst/>
                <a:latin typeface="Segoe UI" panose="020B0502040204020203" pitchFamily="34" charset="0"/>
              </a:rPr>
              <a:t>It has fewer layers (shallower) than other models.</a:t>
            </a:r>
          </a:p>
          <a:p>
            <a:pPr>
              <a:buClr>
                <a:srgbClr val="FFDF01"/>
              </a:buClr>
            </a:pPr>
            <a:r>
              <a:rPr lang="en-US" sz="2400" b="0" i="0" dirty="0">
                <a:effectLst/>
                <a:latin typeface="Segoe UI" panose="020B0502040204020203" pitchFamily="34" charset="0"/>
              </a:rPr>
              <a:t>The architecture of the VGG-16 model comprises five blocks of convolutional layers with max-pooling for feature extraction.</a:t>
            </a:r>
          </a:p>
          <a:p>
            <a:pPr>
              <a:buClr>
                <a:srgbClr val="FFDF01"/>
              </a:buClr>
            </a:pPr>
            <a:endParaRPr lang="en-US" sz="2400" b="0" i="0" dirty="0">
              <a:effectLst/>
              <a:latin typeface="Segoe UI" panose="020B0502040204020203" pitchFamily="34" charset="0"/>
            </a:endParaRPr>
          </a:p>
          <a:p>
            <a:pPr marL="0" indent="0">
              <a:buNone/>
            </a:pPr>
            <a:endParaRPr lang="en-US" sz="2800" dirty="0">
              <a:solidFill>
                <a:srgbClr val="FFDF01"/>
              </a:solidFill>
            </a:endParaRPr>
          </a:p>
        </p:txBody>
      </p:sp>
      <p:sp>
        <p:nvSpPr>
          <p:cNvPr id="71" name="Title 1">
            <a:extLst>
              <a:ext uri="{FF2B5EF4-FFF2-40B4-BE49-F238E27FC236}">
                <a16:creationId xmlns:a16="http://schemas.microsoft.com/office/drawing/2014/main" id="{066D2ED7-40F7-4C8C-B0B3-D543842AB249}"/>
              </a:ext>
            </a:extLst>
          </p:cNvPr>
          <p:cNvSpPr txBox="1">
            <a:spLocks/>
          </p:cNvSpPr>
          <p:nvPr/>
        </p:nvSpPr>
        <p:spPr>
          <a:xfrm>
            <a:off x="10067278" y="156404"/>
            <a:ext cx="1624613" cy="632936"/>
          </a:xfrm>
          <a:prstGeom prst="rect">
            <a:avLst/>
          </a:prstGeom>
          <a:ln>
            <a:solidFill>
              <a:srgbClr val="62B4C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sz="3200" dirty="0">
                <a:ln>
                  <a:solidFill>
                    <a:schemeClr val="bg1"/>
                  </a:solidFill>
                </a:ln>
                <a:solidFill>
                  <a:srgbClr val="FFDF01"/>
                </a:solidFill>
              </a:rPr>
              <a:t>THEORY</a:t>
            </a:r>
          </a:p>
        </p:txBody>
      </p:sp>
    </p:spTree>
    <p:extLst>
      <p:ext uri="{BB962C8B-B14F-4D97-AF65-F5344CB8AC3E}">
        <p14:creationId xmlns:p14="http://schemas.microsoft.com/office/powerpoint/2010/main" val="263244923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6" name="Rectangle 45">
            <a:extLst>
              <a:ext uri="{FF2B5EF4-FFF2-40B4-BE49-F238E27FC236}">
                <a16:creationId xmlns:a16="http://schemas.microsoft.com/office/drawing/2014/main" id="{2DFA3C37-44FE-40AA-A90E-3176E271FCDB}"/>
              </a:ext>
            </a:extLst>
          </p:cNvPr>
          <p:cNvSpPr/>
          <p:nvPr/>
        </p:nvSpPr>
        <p:spPr>
          <a:xfrm>
            <a:off x="643467" y="0"/>
            <a:ext cx="2702514" cy="6857999"/>
          </a:xfrm>
          <a:prstGeom prst="rect">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3A1E37-3C98-4693-AFF5-12950FE83F28}"/>
              </a:ext>
            </a:extLst>
          </p:cNvPr>
          <p:cNvSpPr>
            <a:spLocks noGrp="1"/>
          </p:cNvSpPr>
          <p:nvPr>
            <p:ph idx="1"/>
          </p:nvPr>
        </p:nvSpPr>
        <p:spPr>
          <a:xfrm>
            <a:off x="1765113" y="2421261"/>
            <a:ext cx="8661774" cy="2957826"/>
          </a:xfrm>
        </p:spPr>
        <p:txBody>
          <a:bodyPr anchor="ctr">
            <a:noAutofit/>
          </a:bodyPr>
          <a:lstStyle/>
          <a:p>
            <a:pPr marL="0" indent="0">
              <a:buNone/>
            </a:pPr>
            <a:r>
              <a:rPr lang="en-US" sz="2400" dirty="0">
                <a:solidFill>
                  <a:srgbClr val="FFDF01"/>
                </a:solidFill>
              </a:rPr>
              <a:t>Tools Used:</a:t>
            </a:r>
          </a:p>
          <a:p>
            <a:pPr marL="0" indent="0">
              <a:buNone/>
            </a:pPr>
            <a:r>
              <a:rPr lang="en-US" dirty="0">
                <a:solidFill>
                  <a:schemeClr val="tx1"/>
                </a:solidFill>
              </a:rPr>
              <a:t>NumPy, Scikit-learn, VGG-16, OpenCV, Flask</a:t>
            </a:r>
          </a:p>
          <a:p>
            <a:pPr marL="0" indent="0">
              <a:buNone/>
            </a:pPr>
            <a:endParaRPr lang="en-US" dirty="0">
              <a:solidFill>
                <a:schemeClr val="tx1"/>
              </a:solidFill>
            </a:endParaRPr>
          </a:p>
          <a:p>
            <a:pPr marL="0" indent="0">
              <a:buNone/>
            </a:pPr>
            <a:r>
              <a:rPr lang="en-US" sz="2400" dirty="0">
                <a:solidFill>
                  <a:srgbClr val="FFDF01"/>
                </a:solidFill>
              </a:rPr>
              <a:t>Dataset</a:t>
            </a:r>
          </a:p>
          <a:p>
            <a:pPr marL="0" indent="0">
              <a:buNone/>
            </a:pPr>
            <a:r>
              <a:rPr lang="en-US" dirty="0">
                <a:solidFill>
                  <a:schemeClr val="tx1"/>
                </a:solidFill>
              </a:rPr>
              <a:t>The training data and test data are separated into 3 classes: (</a:t>
            </a:r>
            <a:r>
              <a:rPr lang="en-US" dirty="0" err="1">
                <a:solidFill>
                  <a:schemeClr val="tx1"/>
                </a:solidFill>
              </a:rPr>
              <a:t>crack,flake,roof</a:t>
            </a:r>
            <a:r>
              <a:rPr lang="en-US" dirty="0">
                <a:solidFill>
                  <a:schemeClr val="tx1"/>
                </a:solidFill>
              </a:rPr>
              <a:t>) .</a:t>
            </a:r>
          </a:p>
          <a:p>
            <a:pPr marL="0" indent="0">
              <a:buNone/>
            </a:pPr>
            <a:endParaRPr lang="en-US" dirty="0">
              <a:solidFill>
                <a:schemeClr val="tx1"/>
              </a:solidFill>
            </a:endParaRPr>
          </a:p>
          <a:p>
            <a:pPr marL="0" indent="0">
              <a:buNone/>
            </a:pPr>
            <a:r>
              <a:rPr lang="en-US" sz="2400" dirty="0">
                <a:solidFill>
                  <a:srgbClr val="FFDF01"/>
                </a:solidFill>
              </a:rPr>
              <a:t>Training and Test data:</a:t>
            </a:r>
          </a:p>
          <a:p>
            <a:pPr marL="0" indent="0">
              <a:buNone/>
            </a:pPr>
            <a:r>
              <a:rPr lang="en-US" dirty="0">
                <a:solidFill>
                  <a:schemeClr val="tx1"/>
                </a:solidFill>
              </a:rPr>
              <a:t>The training data is randomly chosen (70%) instances for each class, the total number of training data images is 816.</a:t>
            </a:r>
          </a:p>
          <a:p>
            <a:pPr marL="0" indent="0">
              <a:buNone/>
            </a:pPr>
            <a:r>
              <a:rPr lang="en-US" dirty="0">
                <a:solidFill>
                  <a:schemeClr val="tx1"/>
                </a:solidFill>
              </a:rPr>
              <a:t>The test data is the remaining (30%) instances for each class, the total number of test data images is 318.</a:t>
            </a:r>
          </a:p>
        </p:txBody>
      </p:sp>
      <p:sp>
        <p:nvSpPr>
          <p:cNvPr id="71" name="Title 1">
            <a:extLst>
              <a:ext uri="{FF2B5EF4-FFF2-40B4-BE49-F238E27FC236}">
                <a16:creationId xmlns:a16="http://schemas.microsoft.com/office/drawing/2014/main" id="{066D2ED7-40F7-4C8C-B0B3-D543842AB249}"/>
              </a:ext>
            </a:extLst>
          </p:cNvPr>
          <p:cNvSpPr txBox="1">
            <a:spLocks/>
          </p:cNvSpPr>
          <p:nvPr/>
        </p:nvSpPr>
        <p:spPr>
          <a:xfrm>
            <a:off x="10067278" y="156404"/>
            <a:ext cx="1624613" cy="632936"/>
          </a:xfrm>
          <a:prstGeom prst="rect">
            <a:avLst/>
          </a:prstGeom>
          <a:ln>
            <a:solidFill>
              <a:srgbClr val="62B4C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sz="3200" dirty="0">
                <a:ln>
                  <a:solidFill>
                    <a:schemeClr val="bg1"/>
                  </a:solidFill>
                </a:ln>
                <a:solidFill>
                  <a:srgbClr val="FFDF01"/>
                </a:solidFill>
              </a:rPr>
              <a:t>THEORY</a:t>
            </a:r>
          </a:p>
        </p:txBody>
      </p:sp>
    </p:spTree>
    <p:extLst>
      <p:ext uri="{BB962C8B-B14F-4D97-AF65-F5344CB8AC3E}">
        <p14:creationId xmlns:p14="http://schemas.microsoft.com/office/powerpoint/2010/main" val="65918328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7ECF22-F0A6-4908-B624-4BD753BE3A07}"/>
              </a:ext>
            </a:extLst>
          </p:cNvPr>
          <p:cNvSpPr/>
          <p:nvPr/>
        </p:nvSpPr>
        <p:spPr>
          <a:xfrm>
            <a:off x="643466" y="0"/>
            <a:ext cx="11548534" cy="6857999"/>
          </a:xfrm>
          <a:prstGeom prst="rect">
            <a:avLst/>
          </a:prstGeom>
          <a:solidFill>
            <a:srgbClr val="62B4C6"/>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D9159C-5DCC-43DA-9DEE-F2E89BB00A1E}"/>
              </a:ext>
            </a:extLst>
          </p:cNvPr>
          <p:cNvSpPr/>
          <p:nvPr/>
        </p:nvSpPr>
        <p:spPr>
          <a:xfrm>
            <a:off x="0" y="0"/>
            <a:ext cx="643467" cy="6857999"/>
          </a:xfrm>
          <a:prstGeom prst="rect">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4D237C03-2AC9-431F-B02D-E10359B3531E}"/>
              </a:ext>
            </a:extLst>
          </p:cNvPr>
          <p:cNvSpPr txBox="1">
            <a:spLocks/>
          </p:cNvSpPr>
          <p:nvPr/>
        </p:nvSpPr>
        <p:spPr>
          <a:xfrm>
            <a:off x="1258524" y="2138230"/>
            <a:ext cx="10318418" cy="2581538"/>
          </a:xfrm>
          <a:prstGeom prst="rect">
            <a:avLst/>
          </a:prstGeom>
          <a:ln>
            <a:noFill/>
          </a:ln>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lnSpc>
                <a:spcPct val="120000"/>
              </a:lnSpc>
            </a:pPr>
            <a:r>
              <a:rPr lang="en-US" sz="9600" spc="0" dirty="0">
                <a:ln>
                  <a:solidFill>
                    <a:schemeClr val="bg1"/>
                  </a:solidFill>
                </a:ln>
                <a:solidFill>
                  <a:srgbClr val="FFDF01"/>
                </a:solidFill>
              </a:rPr>
              <a:t>MODEL BUILDING AND IMPLEMENTATION IN LOCAL SYSTEM</a:t>
            </a:r>
          </a:p>
          <a:p>
            <a:pPr algn="ctr">
              <a:lnSpc>
                <a:spcPct val="120000"/>
              </a:lnSpc>
            </a:pPr>
            <a:endParaRPr lang="en-US" sz="9600" spc="800" dirty="0">
              <a:ln>
                <a:solidFill>
                  <a:schemeClr val="bg1"/>
                </a:solidFill>
              </a:ln>
              <a:solidFill>
                <a:srgbClr val="FFDF01"/>
              </a:solidFill>
            </a:endParaRPr>
          </a:p>
        </p:txBody>
      </p:sp>
    </p:spTree>
    <p:extLst>
      <p:ext uri="{BB962C8B-B14F-4D97-AF65-F5344CB8AC3E}">
        <p14:creationId xmlns:p14="http://schemas.microsoft.com/office/powerpoint/2010/main" val="246814338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docProps/app.xml><?xml version="1.0" encoding="utf-8"?>
<Properties xmlns="http://schemas.openxmlformats.org/officeDocument/2006/extended-properties" xmlns:vt="http://schemas.openxmlformats.org/officeDocument/2006/docPropsVTypes">
  <Template>Badge</Template>
  <TotalTime>601</TotalTime>
  <Words>1253</Words>
  <Application>Microsoft Office PowerPoint</Application>
  <PresentationFormat>Widescreen</PresentationFormat>
  <Paragraphs>114</Paragraphs>
  <Slides>21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Gill Sans MT</vt:lpstr>
      <vt:lpstr>Impact</vt:lpstr>
      <vt:lpstr>Segoe UI</vt:lpstr>
      <vt:lpstr>Tahoma</vt:lpstr>
      <vt:lpstr>Badge</vt:lpstr>
      <vt:lpstr>- THE DATAMATICS Team Members: Aishwarya | Safiya | Diva | Kithuru Fathima </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AUTOMATA IN SECURITY AND APPLICATIONS</dc:title>
  <dc:creator>KITHURU FATHIMA MOHUDOOM MOHAMED</dc:creator>
  <cp:lastModifiedBy>KITHURU FATHIMA MOHUDOOM MOHAMED</cp:lastModifiedBy>
  <cp:revision>102</cp:revision>
  <dcterms:created xsi:type="dcterms:W3CDTF">2021-05-24T04:30:13Z</dcterms:created>
  <dcterms:modified xsi:type="dcterms:W3CDTF">2021-09-21T09:46:36Z</dcterms:modified>
</cp:coreProperties>
</file>